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0.46845124282982792</c:v>
                </c:pt>
                <c:pt idx="1">
                  <c:v>0.53154875717017214</c:v>
                </c:pt>
                <c:pt idx="2">
                  <c:v>0</c:v>
                </c:pt>
                <c:pt idx="3">
                  <c:v>0</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Dorset County Hospital NHS Foundation Trust</c:v>
                </c:pt>
                <c:pt idx="2">
                  <c:v>Torbay and South Devon NHS Foundation Trust</c:v>
                </c:pt>
                <c:pt idx="3">
                  <c:v>Salisbury NHS Foundation Trust</c:v>
                </c:pt>
                <c:pt idx="4">
                  <c:v>North Bristol NHS Trust</c:v>
                </c:pt>
              </c:strCache>
            </c:strRef>
          </c:cat>
          <c:val>
            <c:numRef>
              <c:f>Sheet1!$B$2:$B$6</c:f>
              <c:numCache>
                <c:formatCode>0.0</c:formatCode>
                <c:ptCount val="5"/>
                <c:pt idx="0">
                  <c:v>6.1535410976256451</c:v>
                </c:pt>
                <c:pt idx="1">
                  <c:v>6.4298014311776797</c:v>
                </c:pt>
                <c:pt idx="2">
                  <c:v>6.5556059272921008</c:v>
                </c:pt>
                <c:pt idx="3">
                  <c:v>6.5650602129108142</c:v>
                </c:pt>
                <c:pt idx="4">
                  <c:v>6.7048290681540443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Dorset County Hospital NHS Foundation Trust</c:v>
                </c:pt>
                <c:pt idx="2">
                  <c:v>Torbay and South Devon NHS Foundation Trust</c:v>
                </c:pt>
                <c:pt idx="3">
                  <c:v>Salisbury NHS Foundation Trust</c:v>
                </c:pt>
                <c:pt idx="4">
                  <c:v>North Bristol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(510)</c:v>
                </c:pt>
                <c:pt idx="1">
                  <c:v>Royal Devon &amp; Exeter Hospital (Wonford) (385)</c:v>
                </c:pt>
                <c:pt idx="2">
                  <c:v>South Molton Hospital (-)</c:v>
                </c:pt>
                <c:pt idx="3">
                  <c:v>Tiverton And District Hospital (-)</c:v>
                </c:pt>
                <c:pt idx="4">
                  <c:v>Exmouth Hospital (-)</c:v>
                </c:pt>
                <c:pt idx="5">
                  <c:v>Victoria Hospital (Sidmouth) (-)</c:v>
                </c:pt>
                <c:pt idx="6">
                  <c:v>Mardon Neuro-Rehabilitation Centre (-)</c:v>
                </c:pt>
                <c:pt idx="7">
                  <c:v>North Devon District Hospital (111)</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(510)</c:v>
                </c:pt>
                <c:pt idx="1">
                  <c:v>Royal Devon &amp; Exeter Hospital (Wonford) (385)</c:v>
                </c:pt>
                <c:pt idx="2">
                  <c:v>South Molton Hospital (-)</c:v>
                </c:pt>
                <c:pt idx="3">
                  <c:v>Tiverton And District Hospital (-)</c:v>
                </c:pt>
                <c:pt idx="4">
                  <c:v>Exmouth Hospital (-)</c:v>
                </c:pt>
                <c:pt idx="5">
                  <c:v>Victoria Hospital (Sidmouth) (-)</c:v>
                </c:pt>
                <c:pt idx="6">
                  <c:v>Mardon Neuro-Rehabilitation Centre (-)</c:v>
                </c:pt>
                <c:pt idx="7">
                  <c:v>North Devon District Hospital (111)</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(510)</c:v>
                </c:pt>
                <c:pt idx="1">
                  <c:v>Royal Devon &amp; Exeter Hospital (Wonford) (385)</c:v>
                </c:pt>
                <c:pt idx="2">
                  <c:v>South Molton Hospital (-)</c:v>
                </c:pt>
                <c:pt idx="3">
                  <c:v>Tiverton And District Hospital (-)</c:v>
                </c:pt>
                <c:pt idx="4">
                  <c:v>Exmouth Hospital (-)</c:v>
                </c:pt>
                <c:pt idx="5">
                  <c:v>Victoria Hospital (Sidmouth) (-)</c:v>
                </c:pt>
                <c:pt idx="6">
                  <c:v>Mardon Neuro-Rehabilitation Centre (-)</c:v>
                </c:pt>
                <c:pt idx="7">
                  <c:v>North Devon District Hospital (111)</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(510)</c:v>
                </c:pt>
                <c:pt idx="1">
                  <c:v>Royal Devon &amp; Exeter Hospital (Wonford) (385)</c:v>
                </c:pt>
                <c:pt idx="2">
                  <c:v>South Molton Hospital (-)</c:v>
                </c:pt>
                <c:pt idx="3">
                  <c:v>Tiverton And District Hospital (-)</c:v>
                </c:pt>
                <c:pt idx="4">
                  <c:v>Exmouth Hospital (-)</c:v>
                </c:pt>
                <c:pt idx="5">
                  <c:v>Victoria Hospital (Sidmouth) (-)</c:v>
                </c:pt>
                <c:pt idx="6">
                  <c:v>Mardon Neuro-Rehabilitation Centre (-)</c:v>
                </c:pt>
                <c:pt idx="7">
                  <c:v>North Devon District Hospital (111)</c:v>
                </c:pt>
              </c:strCache>
            </c:strRef>
          </c:cat>
          <c:val>
            <c:numRef>
              <c:f>Sheet1!$G$2:$G$9</c:f>
              <c:numCache>
                <c:formatCode>0.0;;</c:formatCode>
                <c:ptCount val="8"/>
                <c:pt idx="0">
                  <c:v>6.3787406810976508</c:v>
                </c:pt>
                <c:pt idx="1">
                  <c:v>6.3585661537828884</c:v>
                </c:pt>
                <c:pt idx="2">
                  <c:v>0</c:v>
                </c:pt>
                <c:pt idx="3">
                  <c:v>0</c:v>
                </c:pt>
                <c:pt idx="4">
                  <c:v>0</c:v>
                </c:pt>
                <c:pt idx="5">
                  <c:v>0</c:v>
                </c:pt>
                <c:pt idx="6">
                  <c:v>0</c:v>
                </c:pt>
                <c:pt idx="7">
                  <c:v>6.70371331097276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(510)</c:v>
                </c:pt>
                <c:pt idx="1">
                  <c:v>Royal Devon &amp; Exeter Hospital (Wonford) (385)</c:v>
                </c:pt>
                <c:pt idx="2">
                  <c:v>South Molton Hospital (-)</c:v>
                </c:pt>
                <c:pt idx="3">
                  <c:v>Tiverton And District Hospital (-)</c:v>
                </c:pt>
                <c:pt idx="4">
                  <c:v>Exmouth Hospital (-)</c:v>
                </c:pt>
                <c:pt idx="5">
                  <c:v>Victoria Hospital (Sidmouth) (-)</c:v>
                </c:pt>
                <c:pt idx="6">
                  <c:v>Mardon Neuro-Rehabilitation Centre (-)</c:v>
                </c:pt>
                <c:pt idx="7">
                  <c:v>North Devon District Hospital (111)</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(510)</c:v>
                </c:pt>
                <c:pt idx="1">
                  <c:v>Royal Devon &amp; Exeter Hospital (Wonford) (385)</c:v>
                </c:pt>
                <c:pt idx="2">
                  <c:v>South Molton Hospital (-)</c:v>
                </c:pt>
                <c:pt idx="3">
                  <c:v>Tiverton And District Hospital (-)</c:v>
                </c:pt>
                <c:pt idx="4">
                  <c:v>Exmouth Hospital (-)</c:v>
                </c:pt>
                <c:pt idx="5">
                  <c:v>Victoria Hospital (Sidmouth) (-)</c:v>
                </c:pt>
                <c:pt idx="6">
                  <c:v>Mardon Neuro-Rehabilitation Centre (-)</c:v>
                </c:pt>
                <c:pt idx="7">
                  <c:v>North Devon District Hospital (111)</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(510)</c:v>
                </c:pt>
                <c:pt idx="1">
                  <c:v>Royal Devon &amp; Exeter Hospital (Wonford) (385)</c:v>
                </c:pt>
                <c:pt idx="2">
                  <c:v>South Molton Hospital (-)</c:v>
                </c:pt>
                <c:pt idx="3">
                  <c:v>Tiverton And District Hospital (-)</c:v>
                </c:pt>
                <c:pt idx="4">
                  <c:v>Exmouth Hospital (-)</c:v>
                </c:pt>
                <c:pt idx="5">
                  <c:v>Victoria Hospital (Sidmouth) (-)</c:v>
                </c:pt>
                <c:pt idx="6">
                  <c:v>Mardon Neuro-Rehabilitation Centre (-)</c:v>
                </c:pt>
                <c:pt idx="7">
                  <c:v>North Devon District Hospital (111)</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3.6212593189023492</c:v>
                </c:pt>
                <c:pt idx="1">
                  <c:v>3.6414338462171116</c:v>
                </c:pt>
                <c:pt idx="2">
                  <c:v>0</c:v>
                </c:pt>
                <c:pt idx="3">
                  <c:v>0</c:v>
                </c:pt>
                <c:pt idx="4">
                  <c:v>0</c:v>
                </c:pt>
                <c:pt idx="5">
                  <c:v>0</c:v>
                </c:pt>
                <c:pt idx="6">
                  <c:v>0</c:v>
                </c:pt>
                <c:pt idx="7">
                  <c:v>3.29628668902724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(510)</c:v>
                </c:pt>
                <c:pt idx="1">
                  <c:v>Royal Devon &amp; Exeter Hospital (Wonford) (385)</c:v>
                </c:pt>
                <c:pt idx="2">
                  <c:v>South Molton Hospital (-)</c:v>
                </c:pt>
                <c:pt idx="3">
                  <c:v>Tiverton And District Hospital (-)</c:v>
                </c:pt>
                <c:pt idx="4">
                  <c:v>Exmouth Hospital (-)</c:v>
                </c:pt>
                <c:pt idx="5">
                  <c:v>Victoria Hospital (Sidmouth) (-)</c:v>
                </c:pt>
                <c:pt idx="6">
                  <c:v>Mardon Neuro-Rehabilitation Centre (-)</c:v>
                </c:pt>
                <c:pt idx="7">
                  <c:v>North Devon District Hospital (111)</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(510)</c:v>
                </c:pt>
                <c:pt idx="1">
                  <c:v>Royal Devon &amp; Exeter Hospital (Wonford) (385)</c:v>
                </c:pt>
                <c:pt idx="2">
                  <c:v>South Molton Hospital (-)</c:v>
                </c:pt>
                <c:pt idx="3">
                  <c:v>Tiverton And District Hospital (-)</c:v>
                </c:pt>
                <c:pt idx="4">
                  <c:v>Exmouth Hospital (-)</c:v>
                </c:pt>
                <c:pt idx="5">
                  <c:v>Victoria Hospital (Sidmouth) (-)</c:v>
                </c:pt>
                <c:pt idx="6">
                  <c:v>Mardon Neuro-Rehabilitation Centre (-)</c:v>
                </c:pt>
                <c:pt idx="7">
                  <c:v>North Devon District Hospital (111)</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(510)</c:v>
                </c:pt>
                <c:pt idx="1">
                  <c:v>Royal Devon &amp; Exeter Hospital (Wonford) (385)</c:v>
                </c:pt>
                <c:pt idx="2">
                  <c:v>South Molton Hospital (-)</c:v>
                </c:pt>
                <c:pt idx="3">
                  <c:v>Tiverton And District Hospital (-)</c:v>
                </c:pt>
                <c:pt idx="4">
                  <c:v>Exmouth Hospital (-)</c:v>
                </c:pt>
                <c:pt idx="5">
                  <c:v>Victoria Hospital (Sidmouth) (-)</c:v>
                </c:pt>
                <c:pt idx="6">
                  <c:v>Mardon Neuro-Rehabilitation Centre (-)</c:v>
                </c:pt>
                <c:pt idx="7">
                  <c:v>North Devon District Hospital (111)</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(510)</c:v>
                </c:pt>
                <c:pt idx="1">
                  <c:v>Royal Devon &amp; Exeter Hospital (Wonford) (385)</c:v>
                </c:pt>
                <c:pt idx="2">
                  <c:v>South Molton Hospital (-)</c:v>
                </c:pt>
                <c:pt idx="3">
                  <c:v>Tiverton And District Hospital (-)</c:v>
                </c:pt>
                <c:pt idx="4">
                  <c:v>Exmouth Hospital (-)</c:v>
                </c:pt>
                <c:pt idx="5">
                  <c:v>Victoria Hospital (Sidmouth) (-)</c:v>
                </c:pt>
                <c:pt idx="6">
                  <c:v>Mardon Neuro-Rehabilitation Centre (-)</c:v>
                </c:pt>
                <c:pt idx="7">
                  <c:v>North Devon District Hospital (111)</c:v>
                </c:pt>
              </c:strCache>
            </c:strRef>
          </c:cat>
          <c:val>
            <c:numRef>
              <c:f>Sheet1!$G$2:$G$9</c:f>
              <c:numCache>
                <c:formatCode>0.0;;</c:formatCode>
                <c:ptCount val="8"/>
                <c:pt idx="0">
                  <c:v>0</c:v>
                </c:pt>
                <c:pt idx="1">
                  <c:v>0</c:v>
                </c:pt>
                <c:pt idx="2">
                  <c:v>0</c:v>
                </c:pt>
                <c:pt idx="3">
                  <c:v>0</c:v>
                </c:pt>
                <c:pt idx="4">
                  <c:v>0</c:v>
                </c:pt>
                <c:pt idx="5">
                  <c:v>0</c:v>
                </c:pt>
                <c:pt idx="6">
                  <c:v>0</c:v>
                </c:pt>
                <c:pt idx="7">
                  <c:v>8.7434875229114617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(510)</c:v>
                </c:pt>
                <c:pt idx="1">
                  <c:v>Royal Devon &amp; Exeter Hospital (Wonford) (385)</c:v>
                </c:pt>
                <c:pt idx="2">
                  <c:v>South Molton Hospital (-)</c:v>
                </c:pt>
                <c:pt idx="3">
                  <c:v>Tiverton And District Hospital (-)</c:v>
                </c:pt>
                <c:pt idx="4">
                  <c:v>Exmouth Hospital (-)</c:v>
                </c:pt>
                <c:pt idx="5">
                  <c:v>Victoria Hospital (Sidmouth) (-)</c:v>
                </c:pt>
                <c:pt idx="6">
                  <c:v>Mardon Neuro-Rehabilitation Centre (-)</c:v>
                </c:pt>
                <c:pt idx="7">
                  <c:v>North Devon District Hospital (111)</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(510)</c:v>
                </c:pt>
                <c:pt idx="1">
                  <c:v>Royal Devon &amp; Exeter Hospital (Wonford) (385)</c:v>
                </c:pt>
                <c:pt idx="2">
                  <c:v>South Molton Hospital (-)</c:v>
                </c:pt>
                <c:pt idx="3">
                  <c:v>Tiverton And District Hospital (-)</c:v>
                </c:pt>
                <c:pt idx="4">
                  <c:v>Exmouth Hospital (-)</c:v>
                </c:pt>
                <c:pt idx="5">
                  <c:v>Victoria Hospital (Sidmouth) (-)</c:v>
                </c:pt>
                <c:pt idx="6">
                  <c:v>Mardon Neuro-Rehabilitation Centre (-)</c:v>
                </c:pt>
                <c:pt idx="7">
                  <c:v>North Devon District Hospital (111)</c:v>
                </c:pt>
              </c:strCache>
            </c:strRef>
          </c:cat>
          <c:val>
            <c:numRef>
              <c:f>Sheet1!$I$2:$I$9</c:f>
              <c:numCache>
                <c:formatCode>0.0;;</c:formatCode>
                <c:ptCount val="8"/>
                <c:pt idx="0">
                  <c:v>8.878334477328151</c:v>
                </c:pt>
                <c:pt idx="1">
                  <c:v>8.9792706368402513</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(510)</c:v>
                </c:pt>
                <c:pt idx="1">
                  <c:v>Royal Devon &amp; Exeter Hospital (Wonford) (385)</c:v>
                </c:pt>
                <c:pt idx="2">
                  <c:v>South Molton Hospital (-)</c:v>
                </c:pt>
                <c:pt idx="3">
                  <c:v>Tiverton And District Hospital (-)</c:v>
                </c:pt>
                <c:pt idx="4">
                  <c:v>Exmouth Hospital (-)</c:v>
                </c:pt>
                <c:pt idx="5">
                  <c:v>Victoria Hospital (Sidmouth) (-)</c:v>
                </c:pt>
                <c:pt idx="6">
                  <c:v>Mardon Neuro-Rehabilitation Centre (-)</c:v>
                </c:pt>
                <c:pt idx="7">
                  <c:v>North Devon District Hospital (111)</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1.121665522671849</c:v>
                </c:pt>
                <c:pt idx="1">
                  <c:v>1.0207293631597487</c:v>
                </c:pt>
                <c:pt idx="2">
                  <c:v>0</c:v>
                </c:pt>
                <c:pt idx="3">
                  <c:v>0</c:v>
                </c:pt>
                <c:pt idx="4">
                  <c:v>0</c:v>
                </c:pt>
                <c:pt idx="5">
                  <c:v>0</c:v>
                </c:pt>
                <c:pt idx="6">
                  <c:v>0</c:v>
                </c:pt>
                <c:pt idx="7">
                  <c:v>1.2565124770885383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(510)</c:v>
                </c:pt>
                <c:pt idx="1">
                  <c:v>Royal Devon &amp; Exeter Hospital (Wonford) (385)</c:v>
                </c:pt>
                <c:pt idx="2">
                  <c:v>South Molton Hospital (-)</c:v>
                </c:pt>
                <c:pt idx="3">
                  <c:v>Tiverton And District Hospital (-)</c:v>
                </c:pt>
                <c:pt idx="4">
                  <c:v>Exmouth Hospital (-)</c:v>
                </c:pt>
                <c:pt idx="5">
                  <c:v>Victoria Hospital (Sidmouth) (-)</c:v>
                </c:pt>
                <c:pt idx="6">
                  <c:v>Mardon Neuro-Rehabilitation Centre (-)</c:v>
                </c:pt>
                <c:pt idx="7">
                  <c:v>North Devon District Hospital (111)</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(510)</c:v>
                </c:pt>
                <c:pt idx="1">
                  <c:v>Royal Devon &amp; Exeter Hospital (Wonford) (385)</c:v>
                </c:pt>
                <c:pt idx="2">
                  <c:v>South Molton Hospital (-)</c:v>
                </c:pt>
                <c:pt idx="3">
                  <c:v>Tiverton And District Hospital (-)</c:v>
                </c:pt>
                <c:pt idx="4">
                  <c:v>Exmouth Hospital (-)</c:v>
                </c:pt>
                <c:pt idx="5">
                  <c:v>Victoria Hospital (Sidmouth) (-)</c:v>
                </c:pt>
                <c:pt idx="6">
                  <c:v>Mardon Neuro-Rehabilitation Centre (-)</c:v>
                </c:pt>
                <c:pt idx="7">
                  <c:v>North Devon District Hospital (111)</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(510)</c:v>
                </c:pt>
                <c:pt idx="1">
                  <c:v>Royal Devon &amp; Exeter Hospital (Wonford) (385)</c:v>
                </c:pt>
                <c:pt idx="2">
                  <c:v>South Molton Hospital (-)</c:v>
                </c:pt>
                <c:pt idx="3">
                  <c:v>Tiverton And District Hospital (-)</c:v>
                </c:pt>
                <c:pt idx="4">
                  <c:v>Exmouth Hospital (-)</c:v>
                </c:pt>
                <c:pt idx="5">
                  <c:v>Victoria Hospital (Sidmouth) (-)</c:v>
                </c:pt>
                <c:pt idx="6">
                  <c:v>Mardon Neuro-Rehabilitation Centre (-)</c:v>
                </c:pt>
                <c:pt idx="7">
                  <c:v>North Devon District Hospital (111)</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(510)</c:v>
                </c:pt>
                <c:pt idx="1">
                  <c:v>Royal Devon &amp; Exeter Hospital (Wonford) (385)</c:v>
                </c:pt>
                <c:pt idx="2">
                  <c:v>South Molton Hospital (-)</c:v>
                </c:pt>
                <c:pt idx="3">
                  <c:v>Tiverton And District Hospital (-)</c:v>
                </c:pt>
                <c:pt idx="4">
                  <c:v>Exmouth Hospital (-)</c:v>
                </c:pt>
                <c:pt idx="5">
                  <c:v>Victoria Hospital (Sidmouth) (-)</c:v>
                </c:pt>
                <c:pt idx="6">
                  <c:v>Mardon Neuro-Rehabilitation Centre (-)</c:v>
                </c:pt>
                <c:pt idx="7">
                  <c:v>North Devon District Hospital (111)</c:v>
                </c:pt>
              </c:strCache>
            </c:strRef>
          </c:cat>
          <c:val>
            <c:numRef>
              <c:f>Sheet1!$G$2:$G$9</c:f>
              <c:numCache>
                <c:formatCode>0.0;;</c:formatCode>
                <c:ptCount val="8"/>
                <c:pt idx="0">
                  <c:v>0</c:v>
                </c:pt>
                <c:pt idx="1">
                  <c:v>0</c:v>
                </c:pt>
                <c:pt idx="2">
                  <c:v>0</c:v>
                </c:pt>
                <c:pt idx="3">
                  <c:v>0</c:v>
                </c:pt>
                <c:pt idx="4">
                  <c:v>0</c:v>
                </c:pt>
                <c:pt idx="5">
                  <c:v>0</c:v>
                </c:pt>
                <c:pt idx="6">
                  <c:v>0</c:v>
                </c:pt>
                <c:pt idx="7">
                  <c:v>9.3110657797127399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(510)</c:v>
                </c:pt>
                <c:pt idx="1">
                  <c:v>Royal Devon &amp; Exeter Hospital (Wonford) (385)</c:v>
                </c:pt>
                <c:pt idx="2">
                  <c:v>South Molton Hospital (-)</c:v>
                </c:pt>
                <c:pt idx="3">
                  <c:v>Tiverton And District Hospital (-)</c:v>
                </c:pt>
                <c:pt idx="4">
                  <c:v>Exmouth Hospital (-)</c:v>
                </c:pt>
                <c:pt idx="5">
                  <c:v>Victoria Hospital (Sidmouth) (-)</c:v>
                </c:pt>
                <c:pt idx="6">
                  <c:v>Mardon Neuro-Rehabilitation Centre (-)</c:v>
                </c:pt>
                <c:pt idx="7">
                  <c:v>North Devon District Hospital (111)</c:v>
                </c:pt>
              </c:strCache>
            </c:strRef>
          </c:cat>
          <c:val>
            <c:numRef>
              <c:f>Sheet1!$H$2:$H$9</c:f>
              <c:numCache>
                <c:formatCode>0.0;;</c:formatCode>
                <c:ptCount val="8"/>
                <c:pt idx="0">
                  <c:v>9.3640886866966078</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(510)</c:v>
                </c:pt>
                <c:pt idx="1">
                  <c:v>Royal Devon &amp; Exeter Hospital (Wonford) (385)</c:v>
                </c:pt>
                <c:pt idx="2">
                  <c:v>South Molton Hospital (-)</c:v>
                </c:pt>
                <c:pt idx="3">
                  <c:v>Tiverton And District Hospital (-)</c:v>
                </c:pt>
                <c:pt idx="4">
                  <c:v>Exmouth Hospital (-)</c:v>
                </c:pt>
                <c:pt idx="5">
                  <c:v>Victoria Hospital (Sidmouth) (-)</c:v>
                </c:pt>
                <c:pt idx="6">
                  <c:v>Mardon Neuro-Rehabilitation Centre (-)</c:v>
                </c:pt>
                <c:pt idx="7">
                  <c:v>North Devon District Hospital (111)</c:v>
                </c:pt>
              </c:strCache>
            </c:strRef>
          </c:cat>
          <c:val>
            <c:numRef>
              <c:f>Sheet1!$I$2:$I$9</c:f>
              <c:numCache>
                <c:formatCode>0.0;;</c:formatCode>
                <c:ptCount val="8"/>
                <c:pt idx="0">
                  <c:v>0</c:v>
                </c:pt>
                <c:pt idx="1">
                  <c:v>9.3946725613935822</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(510)</c:v>
                </c:pt>
                <c:pt idx="1">
                  <c:v>Royal Devon &amp; Exeter Hospital (Wonford) (385)</c:v>
                </c:pt>
                <c:pt idx="2">
                  <c:v>South Molton Hospital (-)</c:v>
                </c:pt>
                <c:pt idx="3">
                  <c:v>Tiverton And District Hospital (-)</c:v>
                </c:pt>
                <c:pt idx="4">
                  <c:v>Exmouth Hospital (-)</c:v>
                </c:pt>
                <c:pt idx="5">
                  <c:v>Victoria Hospital (Sidmouth) (-)</c:v>
                </c:pt>
                <c:pt idx="6">
                  <c:v>Mardon Neuro-Rehabilitation Centre (-)</c:v>
                </c:pt>
                <c:pt idx="7">
                  <c:v>North Devon District Hospital (111)</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0.63591131330339223</c:v>
                </c:pt>
                <c:pt idx="1">
                  <c:v>0.6053274386064178</c:v>
                </c:pt>
                <c:pt idx="2">
                  <c:v>0</c:v>
                </c:pt>
                <c:pt idx="3">
                  <c:v>0</c:v>
                </c:pt>
                <c:pt idx="4">
                  <c:v>0</c:v>
                </c:pt>
                <c:pt idx="5">
                  <c:v>0</c:v>
                </c:pt>
                <c:pt idx="6">
                  <c:v>0</c:v>
                </c:pt>
                <c:pt idx="7">
                  <c:v>0.68893422028726015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(510)</c:v>
                </c:pt>
                <c:pt idx="1">
                  <c:v>Royal Devon &amp; Exeter Hospital (Wonford) (385)</c:v>
                </c:pt>
                <c:pt idx="2">
                  <c:v>South Molton Hospital (-)</c:v>
                </c:pt>
                <c:pt idx="3">
                  <c:v>Tiverton And District Hospital (-)</c:v>
                </c:pt>
                <c:pt idx="4">
                  <c:v>Exmouth Hospital (-)</c:v>
                </c:pt>
                <c:pt idx="5">
                  <c:v>Victoria Hospital (Sidmouth) (-)</c:v>
                </c:pt>
                <c:pt idx="6">
                  <c:v>Mardon Neuro-Rehabilitation Centre (-)</c:v>
                </c:pt>
                <c:pt idx="7">
                  <c:v>North Devon District Hospital (111)</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(510)</c:v>
                </c:pt>
                <c:pt idx="1">
                  <c:v>Royal Devon &amp; Exeter Hospital (Wonford) (385)</c:v>
                </c:pt>
                <c:pt idx="2">
                  <c:v>South Molton Hospital (-)</c:v>
                </c:pt>
                <c:pt idx="3">
                  <c:v>Tiverton And District Hospital (-)</c:v>
                </c:pt>
                <c:pt idx="4">
                  <c:v>Exmouth Hospital (-)</c:v>
                </c:pt>
                <c:pt idx="5">
                  <c:v>Victoria Hospital (Sidmouth) (-)</c:v>
                </c:pt>
                <c:pt idx="6">
                  <c:v>Mardon Neuro-Rehabilitation Centre (-)</c:v>
                </c:pt>
                <c:pt idx="7">
                  <c:v>North Devon District Hospital (111)</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(510)</c:v>
                </c:pt>
                <c:pt idx="1">
                  <c:v>Royal Devon &amp; Exeter Hospital (Wonford) (385)</c:v>
                </c:pt>
                <c:pt idx="2">
                  <c:v>South Molton Hospital (-)</c:v>
                </c:pt>
                <c:pt idx="3">
                  <c:v>Tiverton And District Hospital (-)</c:v>
                </c:pt>
                <c:pt idx="4">
                  <c:v>Exmouth Hospital (-)</c:v>
                </c:pt>
                <c:pt idx="5">
                  <c:v>Victoria Hospital (Sidmouth) (-)</c:v>
                </c:pt>
                <c:pt idx="6">
                  <c:v>Mardon Neuro-Rehabilitation Centre (-)</c:v>
                </c:pt>
                <c:pt idx="7">
                  <c:v>North Devon District Hospital (111)</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(510)</c:v>
                </c:pt>
                <c:pt idx="1">
                  <c:v>Royal Devon &amp; Exeter Hospital (Wonford) (385)</c:v>
                </c:pt>
                <c:pt idx="2">
                  <c:v>South Molton Hospital (-)</c:v>
                </c:pt>
                <c:pt idx="3">
                  <c:v>Tiverton And District Hospital (-)</c:v>
                </c:pt>
                <c:pt idx="4">
                  <c:v>Exmouth Hospital (-)</c:v>
                </c:pt>
                <c:pt idx="5">
                  <c:v>Victoria Hospital (Sidmouth) (-)</c:v>
                </c:pt>
                <c:pt idx="6">
                  <c:v>Mardon Neuro-Rehabilitation Centre (-)</c:v>
                </c:pt>
                <c:pt idx="7">
                  <c:v>North Devon District Hospital (111)</c:v>
                </c:pt>
              </c:strCache>
            </c:strRef>
          </c:cat>
          <c:val>
            <c:numRef>
              <c:f>Sheet1!$G$2:$G$9</c:f>
              <c:numCache>
                <c:formatCode>0.0;;</c:formatCode>
                <c:ptCount val="8"/>
                <c:pt idx="0">
                  <c:v>3.851278431226596</c:v>
                </c:pt>
                <c:pt idx="1">
                  <c:v>3.8320623929171771</c:v>
                </c:pt>
                <c:pt idx="2">
                  <c:v>0</c:v>
                </c:pt>
                <c:pt idx="3">
                  <c:v>0</c:v>
                </c:pt>
                <c:pt idx="4">
                  <c:v>0</c:v>
                </c:pt>
                <c:pt idx="5">
                  <c:v>0</c:v>
                </c:pt>
                <c:pt idx="6">
                  <c:v>0</c:v>
                </c:pt>
                <c:pt idx="7">
                  <c:v>3.5542623206726849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(510)</c:v>
                </c:pt>
                <c:pt idx="1">
                  <c:v>Royal Devon &amp; Exeter Hospital (Wonford) (385)</c:v>
                </c:pt>
                <c:pt idx="2">
                  <c:v>South Molton Hospital (-)</c:v>
                </c:pt>
                <c:pt idx="3">
                  <c:v>Tiverton And District Hospital (-)</c:v>
                </c:pt>
                <c:pt idx="4">
                  <c:v>Exmouth Hospital (-)</c:v>
                </c:pt>
                <c:pt idx="5">
                  <c:v>Victoria Hospital (Sidmouth) (-)</c:v>
                </c:pt>
                <c:pt idx="6">
                  <c:v>Mardon Neuro-Rehabilitation Centre (-)</c:v>
                </c:pt>
                <c:pt idx="7">
                  <c:v>North Devon District Hospital (111)</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(510)</c:v>
                </c:pt>
                <c:pt idx="1">
                  <c:v>Royal Devon &amp; Exeter Hospital (Wonford) (385)</c:v>
                </c:pt>
                <c:pt idx="2">
                  <c:v>South Molton Hospital (-)</c:v>
                </c:pt>
                <c:pt idx="3">
                  <c:v>Tiverton And District Hospital (-)</c:v>
                </c:pt>
                <c:pt idx="4">
                  <c:v>Exmouth Hospital (-)</c:v>
                </c:pt>
                <c:pt idx="5">
                  <c:v>Victoria Hospital (Sidmouth) (-)</c:v>
                </c:pt>
                <c:pt idx="6">
                  <c:v>Mardon Neuro-Rehabilitation Centre (-)</c:v>
                </c:pt>
                <c:pt idx="7">
                  <c:v>North Devon District Hospital (111)</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(510)</c:v>
                </c:pt>
                <c:pt idx="1">
                  <c:v>Royal Devon &amp; Exeter Hospital (Wonford) (385)</c:v>
                </c:pt>
                <c:pt idx="2">
                  <c:v>South Molton Hospital (-)</c:v>
                </c:pt>
                <c:pt idx="3">
                  <c:v>Tiverton And District Hospital (-)</c:v>
                </c:pt>
                <c:pt idx="4">
                  <c:v>Exmouth Hospital (-)</c:v>
                </c:pt>
                <c:pt idx="5">
                  <c:v>Victoria Hospital (Sidmouth) (-)</c:v>
                </c:pt>
                <c:pt idx="6">
                  <c:v>Mardon Neuro-Rehabilitation Centre (-)</c:v>
                </c:pt>
                <c:pt idx="7">
                  <c:v>North Devon District Hospital (111)</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6.1487215687734036</c:v>
                </c:pt>
                <c:pt idx="1">
                  <c:v>6.1679376070828233</c:v>
                </c:pt>
                <c:pt idx="2">
                  <c:v>0</c:v>
                </c:pt>
                <c:pt idx="3">
                  <c:v>0</c:v>
                </c:pt>
                <c:pt idx="4">
                  <c:v>0</c:v>
                </c:pt>
                <c:pt idx="5">
                  <c:v>0</c:v>
                </c:pt>
                <c:pt idx="6">
                  <c:v>0</c:v>
                </c:pt>
                <c:pt idx="7">
                  <c:v>6.4457376793273156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(108)</c:v>
                </c:pt>
                <c:pt idx="1">
                  <c:v>Royal Devon &amp; Exeter Hospital (Wonford) (83)</c:v>
                </c:pt>
                <c:pt idx="2">
                  <c:v>South Molton Hospital (-)</c:v>
                </c:pt>
                <c:pt idx="3">
                  <c:v>Tiverton And District Hospital (-)</c:v>
                </c:pt>
                <c:pt idx="4">
                  <c:v>Exmouth Hospital (-)</c:v>
                </c:pt>
                <c:pt idx="5">
                  <c:v>Victoria Hospital (Sidmouth) (-)</c:v>
                </c:pt>
                <c:pt idx="6">
                  <c:v>Mardon Neuro-Rehabilitation Centre (-)</c:v>
                </c:pt>
                <c:pt idx="7">
                  <c:v>North Devon District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(108)</c:v>
                </c:pt>
                <c:pt idx="1">
                  <c:v>Royal Devon &amp; Exeter Hospital (Wonford) (83)</c:v>
                </c:pt>
                <c:pt idx="2">
                  <c:v>South Molton Hospital (-)</c:v>
                </c:pt>
                <c:pt idx="3">
                  <c:v>Tiverton And District Hospital (-)</c:v>
                </c:pt>
                <c:pt idx="4">
                  <c:v>Exmouth Hospital (-)</c:v>
                </c:pt>
                <c:pt idx="5">
                  <c:v>Victoria Hospital (Sidmouth) (-)</c:v>
                </c:pt>
                <c:pt idx="6">
                  <c:v>Mardon Neuro-Rehabilitation Centre (-)</c:v>
                </c:pt>
                <c:pt idx="7">
                  <c:v>North Devon District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(108)</c:v>
                </c:pt>
                <c:pt idx="1">
                  <c:v>Royal Devon &amp; Exeter Hospital (Wonford) (83)</c:v>
                </c:pt>
                <c:pt idx="2">
                  <c:v>South Molton Hospital (-)</c:v>
                </c:pt>
                <c:pt idx="3">
                  <c:v>Tiverton And District Hospital (-)</c:v>
                </c:pt>
                <c:pt idx="4">
                  <c:v>Exmouth Hospital (-)</c:v>
                </c:pt>
                <c:pt idx="5">
                  <c:v>Victoria Hospital (Sidmouth) (-)</c:v>
                </c:pt>
                <c:pt idx="6">
                  <c:v>Mardon Neuro-Rehabilitation Centre (-)</c:v>
                </c:pt>
                <c:pt idx="7">
                  <c:v>North Devon District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(108)</c:v>
                </c:pt>
                <c:pt idx="1">
                  <c:v>Royal Devon &amp; Exeter Hospital (Wonford) (83)</c:v>
                </c:pt>
                <c:pt idx="2">
                  <c:v>South Molton Hospital (-)</c:v>
                </c:pt>
                <c:pt idx="3">
                  <c:v>Tiverton And District Hospital (-)</c:v>
                </c:pt>
                <c:pt idx="4">
                  <c:v>Exmouth Hospital (-)</c:v>
                </c:pt>
                <c:pt idx="5">
                  <c:v>Victoria Hospital (Sidmouth) (-)</c:v>
                </c:pt>
                <c:pt idx="6">
                  <c:v>Mardon Neuro-Rehabilitation Centre (-)</c:v>
                </c:pt>
                <c:pt idx="7">
                  <c:v>North Devon District Hospital (-)</c:v>
                </c:pt>
              </c:strCache>
            </c:strRef>
          </c:cat>
          <c:val>
            <c:numRef>
              <c:f>Sheet1!$G$2:$G$9</c:f>
              <c:numCache>
                <c:formatCode>0.0;;</c:formatCode>
                <c:ptCount val="8"/>
                <c:pt idx="0">
                  <c:v>0</c:v>
                </c:pt>
                <c:pt idx="1">
                  <c:v>7.1253452248487594</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(108)</c:v>
                </c:pt>
                <c:pt idx="1">
                  <c:v>Royal Devon &amp; Exeter Hospital (Wonford) (83)</c:v>
                </c:pt>
                <c:pt idx="2">
                  <c:v>South Molton Hospital (-)</c:v>
                </c:pt>
                <c:pt idx="3">
                  <c:v>Tiverton And District Hospital (-)</c:v>
                </c:pt>
                <c:pt idx="4">
                  <c:v>Exmouth Hospital (-)</c:v>
                </c:pt>
                <c:pt idx="5">
                  <c:v>Victoria Hospital (Sidmouth) (-)</c:v>
                </c:pt>
                <c:pt idx="6">
                  <c:v>Mardon Neuro-Rehabilitation Centre (-)</c:v>
                </c:pt>
                <c:pt idx="7">
                  <c:v>North Devon District Hospital (-)</c:v>
                </c:pt>
              </c:strCache>
            </c:strRef>
          </c:cat>
          <c:val>
            <c:numRef>
              <c:f>Sheet1!$H$2:$H$9</c:f>
              <c:numCache>
                <c:formatCode>0.0;;</c:formatCode>
                <c:ptCount val="8"/>
                <c:pt idx="0">
                  <c:v>7.5340988624135434</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(108)</c:v>
                </c:pt>
                <c:pt idx="1">
                  <c:v>Royal Devon &amp; Exeter Hospital (Wonford) (83)</c:v>
                </c:pt>
                <c:pt idx="2">
                  <c:v>South Molton Hospital (-)</c:v>
                </c:pt>
                <c:pt idx="3">
                  <c:v>Tiverton And District Hospital (-)</c:v>
                </c:pt>
                <c:pt idx="4">
                  <c:v>Exmouth Hospital (-)</c:v>
                </c:pt>
                <c:pt idx="5">
                  <c:v>Victoria Hospital (Sidmouth) (-)</c:v>
                </c:pt>
                <c:pt idx="6">
                  <c:v>Mardon Neuro-Rehabilitation Centre (-)</c:v>
                </c:pt>
                <c:pt idx="7">
                  <c:v>North Devon District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(108)</c:v>
                </c:pt>
                <c:pt idx="1">
                  <c:v>Royal Devon &amp; Exeter Hospital (Wonford) (83)</c:v>
                </c:pt>
                <c:pt idx="2">
                  <c:v>South Molton Hospital (-)</c:v>
                </c:pt>
                <c:pt idx="3">
                  <c:v>Tiverton And District Hospital (-)</c:v>
                </c:pt>
                <c:pt idx="4">
                  <c:v>Exmouth Hospital (-)</c:v>
                </c:pt>
                <c:pt idx="5">
                  <c:v>Victoria Hospital (Sidmouth) (-)</c:v>
                </c:pt>
                <c:pt idx="6">
                  <c:v>Mardon Neuro-Rehabilitation Centre (-)</c:v>
                </c:pt>
                <c:pt idx="7">
                  <c:v>North Devon District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2.4659011375864566</c:v>
                </c:pt>
                <c:pt idx="1">
                  <c:v>2.8746547751512406</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(512)</c:v>
                </c:pt>
                <c:pt idx="1">
                  <c:v>Royal Devon &amp; Exeter Hospital (Wonford) (382)</c:v>
                </c:pt>
                <c:pt idx="2">
                  <c:v>South Molton Hospital (-)</c:v>
                </c:pt>
                <c:pt idx="3">
                  <c:v>Tiverton And District Hospital (-)</c:v>
                </c:pt>
                <c:pt idx="4">
                  <c:v>Exmouth Hospital (-)</c:v>
                </c:pt>
                <c:pt idx="5">
                  <c:v>Victoria Hospital (Sidmouth) (-)</c:v>
                </c:pt>
                <c:pt idx="6">
                  <c:v>Mardon Neuro-Rehabilitation Centre (-)</c:v>
                </c:pt>
                <c:pt idx="7">
                  <c:v>North Devon District Hospital (116)</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(512)</c:v>
                </c:pt>
                <c:pt idx="1">
                  <c:v>Royal Devon &amp; Exeter Hospital (Wonford) (382)</c:v>
                </c:pt>
                <c:pt idx="2">
                  <c:v>South Molton Hospital (-)</c:v>
                </c:pt>
                <c:pt idx="3">
                  <c:v>Tiverton And District Hospital (-)</c:v>
                </c:pt>
                <c:pt idx="4">
                  <c:v>Exmouth Hospital (-)</c:v>
                </c:pt>
                <c:pt idx="5">
                  <c:v>Victoria Hospital (Sidmouth) (-)</c:v>
                </c:pt>
                <c:pt idx="6">
                  <c:v>Mardon Neuro-Rehabilitation Centre (-)</c:v>
                </c:pt>
                <c:pt idx="7">
                  <c:v>North Devon District Hospital (116)</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(512)</c:v>
                </c:pt>
                <c:pt idx="1">
                  <c:v>Royal Devon &amp; Exeter Hospital (Wonford) (382)</c:v>
                </c:pt>
                <c:pt idx="2">
                  <c:v>South Molton Hospital (-)</c:v>
                </c:pt>
                <c:pt idx="3">
                  <c:v>Tiverton And District Hospital (-)</c:v>
                </c:pt>
                <c:pt idx="4">
                  <c:v>Exmouth Hospital (-)</c:v>
                </c:pt>
                <c:pt idx="5">
                  <c:v>Victoria Hospital (Sidmouth) (-)</c:v>
                </c:pt>
                <c:pt idx="6">
                  <c:v>Mardon Neuro-Rehabilitation Centre (-)</c:v>
                </c:pt>
                <c:pt idx="7">
                  <c:v>North Devon District Hospital (116)</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(512)</c:v>
                </c:pt>
                <c:pt idx="1">
                  <c:v>Royal Devon &amp; Exeter Hospital (Wonford) (382)</c:v>
                </c:pt>
                <c:pt idx="2">
                  <c:v>South Molton Hospital (-)</c:v>
                </c:pt>
                <c:pt idx="3">
                  <c:v>Tiverton And District Hospital (-)</c:v>
                </c:pt>
                <c:pt idx="4">
                  <c:v>Exmouth Hospital (-)</c:v>
                </c:pt>
                <c:pt idx="5">
                  <c:v>Victoria Hospital (Sidmouth) (-)</c:v>
                </c:pt>
                <c:pt idx="6">
                  <c:v>Mardon Neuro-Rehabilitation Centre (-)</c:v>
                </c:pt>
                <c:pt idx="7">
                  <c:v>North Devon District Hospital (116)</c:v>
                </c:pt>
              </c:strCache>
            </c:strRef>
          </c:cat>
          <c:val>
            <c:numRef>
              <c:f>Sheet1!$G$2:$G$9</c:f>
              <c:numCache>
                <c:formatCode>0.0;;</c:formatCode>
                <c:ptCount val="8"/>
                <c:pt idx="0">
                  <c:v>0</c:v>
                </c:pt>
                <c:pt idx="1">
                  <c:v>9.3670906419372724</c:v>
                </c:pt>
                <c:pt idx="2">
                  <c:v>0</c:v>
                </c:pt>
                <c:pt idx="3">
                  <c:v>0</c:v>
                </c:pt>
                <c:pt idx="4">
                  <c:v>0</c:v>
                </c:pt>
                <c:pt idx="5">
                  <c:v>0</c:v>
                </c:pt>
                <c:pt idx="6">
                  <c:v>0</c:v>
                </c:pt>
                <c:pt idx="7">
                  <c:v>9.2883393504787843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(512)</c:v>
                </c:pt>
                <c:pt idx="1">
                  <c:v>Royal Devon &amp; Exeter Hospital (Wonford) (382)</c:v>
                </c:pt>
                <c:pt idx="2">
                  <c:v>South Molton Hospital (-)</c:v>
                </c:pt>
                <c:pt idx="3">
                  <c:v>Tiverton And District Hospital (-)</c:v>
                </c:pt>
                <c:pt idx="4">
                  <c:v>Exmouth Hospital (-)</c:v>
                </c:pt>
                <c:pt idx="5">
                  <c:v>Victoria Hospital (Sidmouth) (-)</c:v>
                </c:pt>
                <c:pt idx="6">
                  <c:v>Mardon Neuro-Rehabilitation Centre (-)</c:v>
                </c:pt>
                <c:pt idx="7">
                  <c:v>North Devon District Hospital (116)</c:v>
                </c:pt>
              </c:strCache>
            </c:strRef>
          </c:cat>
          <c:val>
            <c:numRef>
              <c:f>Sheet1!$H$2:$H$9</c:f>
              <c:numCache>
                <c:formatCode>0.0;;</c:formatCode>
                <c:ptCount val="8"/>
                <c:pt idx="0">
                  <c:v>9.3542274573382507</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(512)</c:v>
                </c:pt>
                <c:pt idx="1">
                  <c:v>Royal Devon &amp; Exeter Hospital (Wonford) (382)</c:v>
                </c:pt>
                <c:pt idx="2">
                  <c:v>South Molton Hospital (-)</c:v>
                </c:pt>
                <c:pt idx="3">
                  <c:v>Tiverton And District Hospital (-)</c:v>
                </c:pt>
                <c:pt idx="4">
                  <c:v>Exmouth Hospital (-)</c:v>
                </c:pt>
                <c:pt idx="5">
                  <c:v>Victoria Hospital (Sidmouth) (-)</c:v>
                </c:pt>
                <c:pt idx="6">
                  <c:v>Mardon Neuro-Rehabilitation Centre (-)</c:v>
                </c:pt>
                <c:pt idx="7">
                  <c:v>North Devon District Hospital (116)</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(512)</c:v>
                </c:pt>
                <c:pt idx="1">
                  <c:v>Royal Devon &amp; Exeter Hospital (Wonford) (382)</c:v>
                </c:pt>
                <c:pt idx="2">
                  <c:v>South Molton Hospital (-)</c:v>
                </c:pt>
                <c:pt idx="3">
                  <c:v>Tiverton And District Hospital (-)</c:v>
                </c:pt>
                <c:pt idx="4">
                  <c:v>Exmouth Hospital (-)</c:v>
                </c:pt>
                <c:pt idx="5">
                  <c:v>Victoria Hospital (Sidmouth) (-)</c:v>
                </c:pt>
                <c:pt idx="6">
                  <c:v>Mardon Neuro-Rehabilitation Centre (-)</c:v>
                </c:pt>
                <c:pt idx="7">
                  <c:v>North Devon District Hospital (116)</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0.64577254266174933</c:v>
                </c:pt>
                <c:pt idx="1">
                  <c:v>0.63290935806272763</c:v>
                </c:pt>
                <c:pt idx="2">
                  <c:v>0</c:v>
                </c:pt>
                <c:pt idx="3">
                  <c:v>0</c:v>
                </c:pt>
                <c:pt idx="4">
                  <c:v>0</c:v>
                </c:pt>
                <c:pt idx="5">
                  <c:v>0</c:v>
                </c:pt>
                <c:pt idx="6">
                  <c:v>0</c:v>
                </c:pt>
                <c:pt idx="7">
                  <c:v>0.71166064952121566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(360)</c:v>
                </c:pt>
                <c:pt idx="1">
                  <c:v>Royal Devon &amp; Exeter Hospital (Wonford) (268)</c:v>
                </c:pt>
                <c:pt idx="2">
                  <c:v>South Molton Hospital (-)</c:v>
                </c:pt>
                <c:pt idx="3">
                  <c:v>Tiverton And District Hospital (-)</c:v>
                </c:pt>
                <c:pt idx="4">
                  <c:v>Exmouth Hospital (-)</c:v>
                </c:pt>
                <c:pt idx="5">
                  <c:v>Victoria Hospital (Sidmouth) (-)</c:v>
                </c:pt>
                <c:pt idx="6">
                  <c:v>Mardon Neuro-Rehabilitation Centre (-)</c:v>
                </c:pt>
                <c:pt idx="7">
                  <c:v>North Devon District Hospital (78)</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(360)</c:v>
                </c:pt>
                <c:pt idx="1">
                  <c:v>Royal Devon &amp; Exeter Hospital (Wonford) (268)</c:v>
                </c:pt>
                <c:pt idx="2">
                  <c:v>South Molton Hospital (-)</c:v>
                </c:pt>
                <c:pt idx="3">
                  <c:v>Tiverton And District Hospital (-)</c:v>
                </c:pt>
                <c:pt idx="4">
                  <c:v>Exmouth Hospital (-)</c:v>
                </c:pt>
                <c:pt idx="5">
                  <c:v>Victoria Hospital (Sidmouth) (-)</c:v>
                </c:pt>
                <c:pt idx="6">
                  <c:v>Mardon Neuro-Rehabilitation Centre (-)</c:v>
                </c:pt>
                <c:pt idx="7">
                  <c:v>North Devon District Hospital (78)</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(360)</c:v>
                </c:pt>
                <c:pt idx="1">
                  <c:v>Royal Devon &amp; Exeter Hospital (Wonford) (268)</c:v>
                </c:pt>
                <c:pt idx="2">
                  <c:v>South Molton Hospital (-)</c:v>
                </c:pt>
                <c:pt idx="3">
                  <c:v>Tiverton And District Hospital (-)</c:v>
                </c:pt>
                <c:pt idx="4">
                  <c:v>Exmouth Hospital (-)</c:v>
                </c:pt>
                <c:pt idx="5">
                  <c:v>Victoria Hospital (Sidmouth) (-)</c:v>
                </c:pt>
                <c:pt idx="6">
                  <c:v>Mardon Neuro-Rehabilitation Centre (-)</c:v>
                </c:pt>
                <c:pt idx="7">
                  <c:v>North Devon District Hospital (78)</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(360)</c:v>
                </c:pt>
                <c:pt idx="1">
                  <c:v>Royal Devon &amp; Exeter Hospital (Wonford) (268)</c:v>
                </c:pt>
                <c:pt idx="2">
                  <c:v>South Molton Hospital (-)</c:v>
                </c:pt>
                <c:pt idx="3">
                  <c:v>Tiverton And District Hospital (-)</c:v>
                </c:pt>
                <c:pt idx="4">
                  <c:v>Exmouth Hospital (-)</c:v>
                </c:pt>
                <c:pt idx="5">
                  <c:v>Victoria Hospital (Sidmouth) (-)</c:v>
                </c:pt>
                <c:pt idx="6">
                  <c:v>Mardon Neuro-Rehabilitation Centre (-)</c:v>
                </c:pt>
                <c:pt idx="7">
                  <c:v>North Devon District Hospital (78)</c:v>
                </c:pt>
              </c:strCache>
            </c:strRef>
          </c:cat>
          <c:val>
            <c:numRef>
              <c:f>Sheet1!$G$2:$G$9</c:f>
              <c:numCache>
                <c:formatCode>0.0;;</c:formatCode>
                <c:ptCount val="8"/>
                <c:pt idx="0">
                  <c:v>8.5961913868033211</c:v>
                </c:pt>
                <c:pt idx="1">
                  <c:v>8.5414757260409431</c:v>
                </c:pt>
                <c:pt idx="2">
                  <c:v>0</c:v>
                </c:pt>
                <c:pt idx="3">
                  <c:v>0</c:v>
                </c:pt>
                <c:pt idx="4">
                  <c:v>0</c:v>
                </c:pt>
                <c:pt idx="5">
                  <c:v>0</c:v>
                </c:pt>
                <c:pt idx="6">
                  <c:v>0</c:v>
                </c:pt>
                <c:pt idx="7">
                  <c:v>8.8058203775200337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(360)</c:v>
                </c:pt>
                <c:pt idx="1">
                  <c:v>Royal Devon &amp; Exeter Hospital (Wonford) (268)</c:v>
                </c:pt>
                <c:pt idx="2">
                  <c:v>South Molton Hospital (-)</c:v>
                </c:pt>
                <c:pt idx="3">
                  <c:v>Tiverton And District Hospital (-)</c:v>
                </c:pt>
                <c:pt idx="4">
                  <c:v>Exmouth Hospital (-)</c:v>
                </c:pt>
                <c:pt idx="5">
                  <c:v>Victoria Hospital (Sidmouth) (-)</c:v>
                </c:pt>
                <c:pt idx="6">
                  <c:v>Mardon Neuro-Rehabilitation Centre (-)</c:v>
                </c:pt>
                <c:pt idx="7">
                  <c:v>North Devon District Hospital (78)</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(360)</c:v>
                </c:pt>
                <c:pt idx="1">
                  <c:v>Royal Devon &amp; Exeter Hospital (Wonford) (268)</c:v>
                </c:pt>
                <c:pt idx="2">
                  <c:v>South Molton Hospital (-)</c:v>
                </c:pt>
                <c:pt idx="3">
                  <c:v>Tiverton And District Hospital (-)</c:v>
                </c:pt>
                <c:pt idx="4">
                  <c:v>Exmouth Hospital (-)</c:v>
                </c:pt>
                <c:pt idx="5">
                  <c:v>Victoria Hospital (Sidmouth) (-)</c:v>
                </c:pt>
                <c:pt idx="6">
                  <c:v>Mardon Neuro-Rehabilitation Centre (-)</c:v>
                </c:pt>
                <c:pt idx="7">
                  <c:v>North Devon District Hospital (78)</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(360)</c:v>
                </c:pt>
                <c:pt idx="1">
                  <c:v>Royal Devon &amp; Exeter Hospital (Wonford) (268)</c:v>
                </c:pt>
                <c:pt idx="2">
                  <c:v>South Molton Hospital (-)</c:v>
                </c:pt>
                <c:pt idx="3">
                  <c:v>Tiverton And District Hospital (-)</c:v>
                </c:pt>
                <c:pt idx="4">
                  <c:v>Exmouth Hospital (-)</c:v>
                </c:pt>
                <c:pt idx="5">
                  <c:v>Victoria Hospital (Sidmouth) (-)</c:v>
                </c:pt>
                <c:pt idx="6">
                  <c:v>Mardon Neuro-Rehabilitation Centre (-)</c:v>
                </c:pt>
                <c:pt idx="7">
                  <c:v>North Devon District Hospital (78)</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1.4038086131966789</c:v>
                </c:pt>
                <c:pt idx="1">
                  <c:v>1.4585242739590569</c:v>
                </c:pt>
                <c:pt idx="2">
                  <c:v>0</c:v>
                </c:pt>
                <c:pt idx="3">
                  <c:v>0</c:v>
                </c:pt>
                <c:pt idx="4">
                  <c:v>0</c:v>
                </c:pt>
                <c:pt idx="5">
                  <c:v>0</c:v>
                </c:pt>
                <c:pt idx="6">
                  <c:v>0</c:v>
                </c:pt>
                <c:pt idx="7">
                  <c:v>1.1941796224799663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(287)</c:v>
                </c:pt>
                <c:pt idx="1">
                  <c:v>Royal Devon &amp; Exeter Hospital (Wonford) (210)</c:v>
                </c:pt>
                <c:pt idx="2">
                  <c:v>South Molton Hospital (-)</c:v>
                </c:pt>
                <c:pt idx="3">
                  <c:v>Tiverton And District Hospital (-)</c:v>
                </c:pt>
                <c:pt idx="4">
                  <c:v>Exmouth Hospital (-)</c:v>
                </c:pt>
                <c:pt idx="5">
                  <c:v>Victoria Hospital (Sidmouth) (-)</c:v>
                </c:pt>
                <c:pt idx="6">
                  <c:v>Mardon Neuro-Rehabilitation Centre (-)</c:v>
                </c:pt>
                <c:pt idx="7">
                  <c:v>North Devon District Hospital (69)</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(287)</c:v>
                </c:pt>
                <c:pt idx="1">
                  <c:v>Royal Devon &amp; Exeter Hospital (Wonford) (210)</c:v>
                </c:pt>
                <c:pt idx="2">
                  <c:v>South Molton Hospital (-)</c:v>
                </c:pt>
                <c:pt idx="3">
                  <c:v>Tiverton And District Hospital (-)</c:v>
                </c:pt>
                <c:pt idx="4">
                  <c:v>Exmouth Hospital (-)</c:v>
                </c:pt>
                <c:pt idx="5">
                  <c:v>Victoria Hospital (Sidmouth) (-)</c:v>
                </c:pt>
                <c:pt idx="6">
                  <c:v>Mardon Neuro-Rehabilitation Centre (-)</c:v>
                </c:pt>
                <c:pt idx="7">
                  <c:v>North Devon District Hospital (69)</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(287)</c:v>
                </c:pt>
                <c:pt idx="1">
                  <c:v>Royal Devon &amp; Exeter Hospital (Wonford) (210)</c:v>
                </c:pt>
                <c:pt idx="2">
                  <c:v>South Molton Hospital (-)</c:v>
                </c:pt>
                <c:pt idx="3">
                  <c:v>Tiverton And District Hospital (-)</c:v>
                </c:pt>
                <c:pt idx="4">
                  <c:v>Exmouth Hospital (-)</c:v>
                </c:pt>
                <c:pt idx="5">
                  <c:v>Victoria Hospital (Sidmouth) (-)</c:v>
                </c:pt>
                <c:pt idx="6">
                  <c:v>Mardon Neuro-Rehabilitation Centre (-)</c:v>
                </c:pt>
                <c:pt idx="7">
                  <c:v>North Devon District Hospital (69)</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(287)</c:v>
                </c:pt>
                <c:pt idx="1">
                  <c:v>Royal Devon &amp; Exeter Hospital (Wonford) (210)</c:v>
                </c:pt>
                <c:pt idx="2">
                  <c:v>South Molton Hospital (-)</c:v>
                </c:pt>
                <c:pt idx="3">
                  <c:v>Tiverton And District Hospital (-)</c:v>
                </c:pt>
                <c:pt idx="4">
                  <c:v>Exmouth Hospital (-)</c:v>
                </c:pt>
                <c:pt idx="5">
                  <c:v>Victoria Hospital (Sidmouth) (-)</c:v>
                </c:pt>
                <c:pt idx="6">
                  <c:v>Mardon Neuro-Rehabilitation Centre (-)</c:v>
                </c:pt>
                <c:pt idx="7">
                  <c:v>North Devon District Hospital (69)</c:v>
                </c:pt>
              </c:strCache>
            </c:strRef>
          </c:cat>
          <c:val>
            <c:numRef>
              <c:f>Sheet1!$G$2:$G$9</c:f>
              <c:numCache>
                <c:formatCode>0.0;;</c:formatCode>
                <c:ptCount val="8"/>
                <c:pt idx="0">
                  <c:v>8.2243023369627704</c:v>
                </c:pt>
                <c:pt idx="1">
                  <c:v>8.3992251347240572</c:v>
                </c:pt>
                <c:pt idx="2">
                  <c:v>0</c:v>
                </c:pt>
                <c:pt idx="3">
                  <c:v>0</c:v>
                </c:pt>
                <c:pt idx="4">
                  <c:v>0</c:v>
                </c:pt>
                <c:pt idx="5">
                  <c:v>0</c:v>
                </c:pt>
                <c:pt idx="6">
                  <c:v>0</c:v>
                </c:pt>
                <c:pt idx="7">
                  <c:v>7.8147164452538007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(287)</c:v>
                </c:pt>
                <c:pt idx="1">
                  <c:v>Royal Devon &amp; Exeter Hospital (Wonford) (210)</c:v>
                </c:pt>
                <c:pt idx="2">
                  <c:v>South Molton Hospital (-)</c:v>
                </c:pt>
                <c:pt idx="3">
                  <c:v>Tiverton And District Hospital (-)</c:v>
                </c:pt>
                <c:pt idx="4">
                  <c:v>Exmouth Hospital (-)</c:v>
                </c:pt>
                <c:pt idx="5">
                  <c:v>Victoria Hospital (Sidmouth) (-)</c:v>
                </c:pt>
                <c:pt idx="6">
                  <c:v>Mardon Neuro-Rehabilitation Centre (-)</c:v>
                </c:pt>
                <c:pt idx="7">
                  <c:v>North Devon District Hospital (69)</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(287)</c:v>
                </c:pt>
                <c:pt idx="1">
                  <c:v>Royal Devon &amp; Exeter Hospital (Wonford) (210)</c:v>
                </c:pt>
                <c:pt idx="2">
                  <c:v>South Molton Hospital (-)</c:v>
                </c:pt>
                <c:pt idx="3">
                  <c:v>Tiverton And District Hospital (-)</c:v>
                </c:pt>
                <c:pt idx="4">
                  <c:v>Exmouth Hospital (-)</c:v>
                </c:pt>
                <c:pt idx="5">
                  <c:v>Victoria Hospital (Sidmouth) (-)</c:v>
                </c:pt>
                <c:pt idx="6">
                  <c:v>Mardon Neuro-Rehabilitation Centre (-)</c:v>
                </c:pt>
                <c:pt idx="7">
                  <c:v>North Devon District Hospital (69)</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(287)</c:v>
                </c:pt>
                <c:pt idx="1">
                  <c:v>Royal Devon &amp; Exeter Hospital (Wonford) (210)</c:v>
                </c:pt>
                <c:pt idx="2">
                  <c:v>South Molton Hospital (-)</c:v>
                </c:pt>
                <c:pt idx="3">
                  <c:v>Tiverton And District Hospital (-)</c:v>
                </c:pt>
                <c:pt idx="4">
                  <c:v>Exmouth Hospital (-)</c:v>
                </c:pt>
                <c:pt idx="5">
                  <c:v>Victoria Hospital (Sidmouth) (-)</c:v>
                </c:pt>
                <c:pt idx="6">
                  <c:v>Mardon Neuro-Rehabilitation Centre (-)</c:v>
                </c:pt>
                <c:pt idx="7">
                  <c:v>North Devon District Hospital (69)</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1.7756976630372296</c:v>
                </c:pt>
                <c:pt idx="1">
                  <c:v>1.6007748652759428</c:v>
                </c:pt>
                <c:pt idx="2">
                  <c:v>0</c:v>
                </c:pt>
                <c:pt idx="3">
                  <c:v>0</c:v>
                </c:pt>
                <c:pt idx="4">
                  <c:v>0</c:v>
                </c:pt>
                <c:pt idx="5">
                  <c:v>0</c:v>
                </c:pt>
                <c:pt idx="6">
                  <c:v>0</c:v>
                </c:pt>
                <c:pt idx="7">
                  <c:v>2.1852835547461993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(137)</c:v>
                </c:pt>
                <c:pt idx="1">
                  <c:v>Royal Devon &amp; Exeter Hospital (Wonford) (105)</c:v>
                </c:pt>
                <c:pt idx="2">
                  <c:v>South Molton Hospital (-)</c:v>
                </c:pt>
                <c:pt idx="3">
                  <c:v>Tiverton And District Hospital (-)</c:v>
                </c:pt>
                <c:pt idx="4">
                  <c:v>Exmouth Hospital (-)</c:v>
                </c:pt>
                <c:pt idx="5">
                  <c:v>Victoria Hospital (Sidmouth) (-)</c:v>
                </c:pt>
                <c:pt idx="6">
                  <c:v>Mardon Neuro-Rehabilitation Centre (-)</c:v>
                </c:pt>
                <c:pt idx="7">
                  <c:v>North Devon District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(137)</c:v>
                </c:pt>
                <c:pt idx="1">
                  <c:v>Royal Devon &amp; Exeter Hospital (Wonford) (105)</c:v>
                </c:pt>
                <c:pt idx="2">
                  <c:v>South Molton Hospital (-)</c:v>
                </c:pt>
                <c:pt idx="3">
                  <c:v>Tiverton And District Hospital (-)</c:v>
                </c:pt>
                <c:pt idx="4">
                  <c:v>Exmouth Hospital (-)</c:v>
                </c:pt>
                <c:pt idx="5">
                  <c:v>Victoria Hospital (Sidmouth) (-)</c:v>
                </c:pt>
                <c:pt idx="6">
                  <c:v>Mardon Neuro-Rehabilitation Centre (-)</c:v>
                </c:pt>
                <c:pt idx="7">
                  <c:v>North Devon District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(137)</c:v>
                </c:pt>
                <c:pt idx="1">
                  <c:v>Royal Devon &amp; Exeter Hospital (Wonford) (105)</c:v>
                </c:pt>
                <c:pt idx="2">
                  <c:v>South Molton Hospital (-)</c:v>
                </c:pt>
                <c:pt idx="3">
                  <c:v>Tiverton And District Hospital (-)</c:v>
                </c:pt>
                <c:pt idx="4">
                  <c:v>Exmouth Hospital (-)</c:v>
                </c:pt>
                <c:pt idx="5">
                  <c:v>Victoria Hospital (Sidmouth) (-)</c:v>
                </c:pt>
                <c:pt idx="6">
                  <c:v>Mardon Neuro-Rehabilitation Centre (-)</c:v>
                </c:pt>
                <c:pt idx="7">
                  <c:v>North Devon District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(137)</c:v>
                </c:pt>
                <c:pt idx="1">
                  <c:v>Royal Devon &amp; Exeter Hospital (Wonford) (105)</c:v>
                </c:pt>
                <c:pt idx="2">
                  <c:v>South Molton Hospital (-)</c:v>
                </c:pt>
                <c:pt idx="3">
                  <c:v>Tiverton And District Hospital (-)</c:v>
                </c:pt>
                <c:pt idx="4">
                  <c:v>Exmouth Hospital (-)</c:v>
                </c:pt>
                <c:pt idx="5">
                  <c:v>Victoria Hospital (Sidmouth) (-)</c:v>
                </c:pt>
                <c:pt idx="6">
                  <c:v>Mardon Neuro-Rehabilitation Centre (-)</c:v>
                </c:pt>
                <c:pt idx="7">
                  <c:v>North Devon District Hospital (-)</c:v>
                </c:pt>
              </c:strCache>
            </c:strRef>
          </c:cat>
          <c:val>
            <c:numRef>
              <c:f>Sheet1!$G$2:$G$9</c:f>
              <c:numCache>
                <c:formatCode>0.0;;</c:formatCode>
                <c:ptCount val="8"/>
                <c:pt idx="0">
                  <c:v>8.3043853903508573</c:v>
                </c:pt>
                <c:pt idx="1">
                  <c:v>8.2711208923136876</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(137)</c:v>
                </c:pt>
                <c:pt idx="1">
                  <c:v>Royal Devon &amp; Exeter Hospital (Wonford) (105)</c:v>
                </c:pt>
                <c:pt idx="2">
                  <c:v>South Molton Hospital (-)</c:v>
                </c:pt>
                <c:pt idx="3">
                  <c:v>Tiverton And District Hospital (-)</c:v>
                </c:pt>
                <c:pt idx="4">
                  <c:v>Exmouth Hospital (-)</c:v>
                </c:pt>
                <c:pt idx="5">
                  <c:v>Victoria Hospital (Sidmouth) (-)</c:v>
                </c:pt>
                <c:pt idx="6">
                  <c:v>Mardon Neuro-Rehabilitation Centre (-)</c:v>
                </c:pt>
                <c:pt idx="7">
                  <c:v>North Devon District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(137)</c:v>
                </c:pt>
                <c:pt idx="1">
                  <c:v>Royal Devon &amp; Exeter Hospital (Wonford) (105)</c:v>
                </c:pt>
                <c:pt idx="2">
                  <c:v>South Molton Hospital (-)</c:v>
                </c:pt>
                <c:pt idx="3">
                  <c:v>Tiverton And District Hospital (-)</c:v>
                </c:pt>
                <c:pt idx="4">
                  <c:v>Exmouth Hospital (-)</c:v>
                </c:pt>
                <c:pt idx="5">
                  <c:v>Victoria Hospital (Sidmouth) (-)</c:v>
                </c:pt>
                <c:pt idx="6">
                  <c:v>Mardon Neuro-Rehabilitation Centre (-)</c:v>
                </c:pt>
                <c:pt idx="7">
                  <c:v>North Devon District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(137)</c:v>
                </c:pt>
                <c:pt idx="1">
                  <c:v>Royal Devon &amp; Exeter Hospital (Wonford) (105)</c:v>
                </c:pt>
                <c:pt idx="2">
                  <c:v>South Molton Hospital (-)</c:v>
                </c:pt>
                <c:pt idx="3">
                  <c:v>Tiverton And District Hospital (-)</c:v>
                </c:pt>
                <c:pt idx="4">
                  <c:v>Exmouth Hospital (-)</c:v>
                </c:pt>
                <c:pt idx="5">
                  <c:v>Victoria Hospital (Sidmouth) (-)</c:v>
                </c:pt>
                <c:pt idx="6">
                  <c:v>Mardon Neuro-Rehabilitation Centre (-)</c:v>
                </c:pt>
                <c:pt idx="7">
                  <c:v>North Devon District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1.6956146096491427</c:v>
                </c:pt>
                <c:pt idx="1">
                  <c:v>1.7288791076863124</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(235)</c:v>
                </c:pt>
                <c:pt idx="1">
                  <c:v>Royal Devon &amp; Exeter Hospital (Wonford) (176)</c:v>
                </c:pt>
                <c:pt idx="2">
                  <c:v>South Molton Hospital (-)</c:v>
                </c:pt>
                <c:pt idx="3">
                  <c:v>Tiverton And District Hospital (-)</c:v>
                </c:pt>
                <c:pt idx="4">
                  <c:v>Exmouth Hospital (-)</c:v>
                </c:pt>
                <c:pt idx="5">
                  <c:v>Victoria Hospital (Sidmouth) (-)</c:v>
                </c:pt>
                <c:pt idx="6">
                  <c:v>Mardon Neuro-Rehabilitation Centre (-)</c:v>
                </c:pt>
                <c:pt idx="7">
                  <c:v>North Devon District Hospital (53)</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(235)</c:v>
                </c:pt>
                <c:pt idx="1">
                  <c:v>Royal Devon &amp; Exeter Hospital (Wonford) (176)</c:v>
                </c:pt>
                <c:pt idx="2">
                  <c:v>South Molton Hospital (-)</c:v>
                </c:pt>
                <c:pt idx="3">
                  <c:v>Tiverton And District Hospital (-)</c:v>
                </c:pt>
                <c:pt idx="4">
                  <c:v>Exmouth Hospital (-)</c:v>
                </c:pt>
                <c:pt idx="5">
                  <c:v>Victoria Hospital (Sidmouth) (-)</c:v>
                </c:pt>
                <c:pt idx="6">
                  <c:v>Mardon Neuro-Rehabilitation Centre (-)</c:v>
                </c:pt>
                <c:pt idx="7">
                  <c:v>North Devon District Hospital (53)</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(235)</c:v>
                </c:pt>
                <c:pt idx="1">
                  <c:v>Royal Devon &amp; Exeter Hospital (Wonford) (176)</c:v>
                </c:pt>
                <c:pt idx="2">
                  <c:v>South Molton Hospital (-)</c:v>
                </c:pt>
                <c:pt idx="3">
                  <c:v>Tiverton And District Hospital (-)</c:v>
                </c:pt>
                <c:pt idx="4">
                  <c:v>Exmouth Hospital (-)</c:v>
                </c:pt>
                <c:pt idx="5">
                  <c:v>Victoria Hospital (Sidmouth) (-)</c:v>
                </c:pt>
                <c:pt idx="6">
                  <c:v>Mardon Neuro-Rehabilitation Centre (-)</c:v>
                </c:pt>
                <c:pt idx="7">
                  <c:v>North Devon District Hospital (53)</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(235)</c:v>
                </c:pt>
                <c:pt idx="1">
                  <c:v>Royal Devon &amp; Exeter Hospital (Wonford) (176)</c:v>
                </c:pt>
                <c:pt idx="2">
                  <c:v>South Molton Hospital (-)</c:v>
                </c:pt>
                <c:pt idx="3">
                  <c:v>Tiverton And District Hospital (-)</c:v>
                </c:pt>
                <c:pt idx="4">
                  <c:v>Exmouth Hospital (-)</c:v>
                </c:pt>
                <c:pt idx="5">
                  <c:v>Victoria Hospital (Sidmouth) (-)</c:v>
                </c:pt>
                <c:pt idx="6">
                  <c:v>Mardon Neuro-Rehabilitation Centre (-)</c:v>
                </c:pt>
                <c:pt idx="7">
                  <c:v>North Devon District Hospital (53)</c:v>
                </c:pt>
              </c:strCache>
            </c:strRef>
          </c:cat>
          <c:val>
            <c:numRef>
              <c:f>Sheet1!$G$2:$G$9</c:f>
              <c:numCache>
                <c:formatCode>0.0;;</c:formatCode>
                <c:ptCount val="8"/>
                <c:pt idx="0">
                  <c:v>6.9893153397816663</c:v>
                </c:pt>
                <c:pt idx="1">
                  <c:v>7.1953395428182727</c:v>
                </c:pt>
                <c:pt idx="2">
                  <c:v>0</c:v>
                </c:pt>
                <c:pt idx="3">
                  <c:v>0</c:v>
                </c:pt>
                <c:pt idx="4">
                  <c:v>0</c:v>
                </c:pt>
                <c:pt idx="5">
                  <c:v>0</c:v>
                </c:pt>
                <c:pt idx="6">
                  <c:v>0</c:v>
                </c:pt>
                <c:pt idx="7">
                  <c:v>6.5155487131651943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(235)</c:v>
                </c:pt>
                <c:pt idx="1">
                  <c:v>Royal Devon &amp; Exeter Hospital (Wonford) (176)</c:v>
                </c:pt>
                <c:pt idx="2">
                  <c:v>South Molton Hospital (-)</c:v>
                </c:pt>
                <c:pt idx="3">
                  <c:v>Tiverton And District Hospital (-)</c:v>
                </c:pt>
                <c:pt idx="4">
                  <c:v>Exmouth Hospital (-)</c:v>
                </c:pt>
                <c:pt idx="5">
                  <c:v>Victoria Hospital (Sidmouth) (-)</c:v>
                </c:pt>
                <c:pt idx="6">
                  <c:v>Mardon Neuro-Rehabilitation Centre (-)</c:v>
                </c:pt>
                <c:pt idx="7">
                  <c:v>North Devon District Hospital (53)</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(235)</c:v>
                </c:pt>
                <c:pt idx="1">
                  <c:v>Royal Devon &amp; Exeter Hospital (Wonford) (176)</c:v>
                </c:pt>
                <c:pt idx="2">
                  <c:v>South Molton Hospital (-)</c:v>
                </c:pt>
                <c:pt idx="3">
                  <c:v>Tiverton And District Hospital (-)</c:v>
                </c:pt>
                <c:pt idx="4">
                  <c:v>Exmouth Hospital (-)</c:v>
                </c:pt>
                <c:pt idx="5">
                  <c:v>Victoria Hospital (Sidmouth) (-)</c:v>
                </c:pt>
                <c:pt idx="6">
                  <c:v>Mardon Neuro-Rehabilitation Centre (-)</c:v>
                </c:pt>
                <c:pt idx="7">
                  <c:v>North Devon District Hospital (53)</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(235)</c:v>
                </c:pt>
                <c:pt idx="1">
                  <c:v>Royal Devon &amp; Exeter Hospital (Wonford) (176)</c:v>
                </c:pt>
                <c:pt idx="2">
                  <c:v>South Molton Hospital (-)</c:v>
                </c:pt>
                <c:pt idx="3">
                  <c:v>Tiverton And District Hospital (-)</c:v>
                </c:pt>
                <c:pt idx="4">
                  <c:v>Exmouth Hospital (-)</c:v>
                </c:pt>
                <c:pt idx="5">
                  <c:v>Victoria Hospital (Sidmouth) (-)</c:v>
                </c:pt>
                <c:pt idx="6">
                  <c:v>Mardon Neuro-Rehabilitation Centre (-)</c:v>
                </c:pt>
                <c:pt idx="7">
                  <c:v>North Devon District Hospital (53)</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3.0106846602183337</c:v>
                </c:pt>
                <c:pt idx="1">
                  <c:v>2.8046604571817273</c:v>
                </c:pt>
                <c:pt idx="2">
                  <c:v>0</c:v>
                </c:pt>
                <c:pt idx="3">
                  <c:v>0</c:v>
                </c:pt>
                <c:pt idx="4">
                  <c:v>0</c:v>
                </c:pt>
                <c:pt idx="5">
                  <c:v>0</c:v>
                </c:pt>
                <c:pt idx="6">
                  <c:v>0</c:v>
                </c:pt>
                <c:pt idx="7">
                  <c:v>3.4844512868348057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Dorset NHS Foundation Trust</c:v>
                </c:pt>
                <c:pt idx="1">
                  <c:v>Royal Devon University Healthcare NHS Foundation Trust</c:v>
                </c:pt>
                <c:pt idx="2">
                  <c:v>University Hospitals Bristol and Weston NHS Foundation Trust</c:v>
                </c:pt>
                <c:pt idx="3">
                  <c:v>University Hospitals Plymouth NHS Trust</c:v>
                </c:pt>
                <c:pt idx="4">
                  <c:v>Gloucestershire Hospitals NHS Foundation Trust</c:v>
                </c:pt>
              </c:strCache>
            </c:strRef>
          </c:cat>
          <c:val>
            <c:numRef>
              <c:f>Sheet1!$B$2:$B$6</c:f>
              <c:numCache>
                <c:formatCode>0.0</c:formatCode>
                <c:ptCount val="5"/>
                <c:pt idx="0">
                  <c:v>7.606151191400186</c:v>
                </c:pt>
                <c:pt idx="1">
                  <c:v>7.2843870177237422</c:v>
                </c:pt>
                <c:pt idx="2">
                  <c:v>7.1604277682878248</c:v>
                </c:pt>
                <c:pt idx="3">
                  <c:v>7.0753213236538031</c:v>
                </c:pt>
                <c:pt idx="4">
                  <c:v>6.9434926626058822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Dorset NHS Foundation Trust</c:v>
                </c:pt>
                <c:pt idx="1">
                  <c:v>Royal Devon University Healthcare NHS Foundation Trust</c:v>
                </c:pt>
                <c:pt idx="2">
                  <c:v>University Hospitals Bristol and Weston NHS Foundation Trust</c:v>
                </c:pt>
                <c:pt idx="3">
                  <c:v>University Hospitals Plymouth NHS Trust</c:v>
                </c:pt>
                <c:pt idx="4">
                  <c:v>Gloucestershire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(491)</c:v>
                </c:pt>
                <c:pt idx="1">
                  <c:v>Royal Devon &amp; Exeter Hospital (Wonford) (368)</c:v>
                </c:pt>
                <c:pt idx="2">
                  <c:v>South Molton Hospital (-)</c:v>
                </c:pt>
                <c:pt idx="3">
                  <c:v>Tiverton And District Hospital (-)</c:v>
                </c:pt>
                <c:pt idx="4">
                  <c:v>Exmouth Hospital (-)</c:v>
                </c:pt>
                <c:pt idx="5">
                  <c:v>Victoria Hospital (Sidmouth) (-)</c:v>
                </c:pt>
                <c:pt idx="6">
                  <c:v>Mardon Neuro-Rehabilitation Centre (-)</c:v>
                </c:pt>
                <c:pt idx="7">
                  <c:v>North Devon District Hospital (110)</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(491)</c:v>
                </c:pt>
                <c:pt idx="1">
                  <c:v>Royal Devon &amp; Exeter Hospital (Wonford) (368)</c:v>
                </c:pt>
                <c:pt idx="2">
                  <c:v>South Molton Hospital (-)</c:v>
                </c:pt>
                <c:pt idx="3">
                  <c:v>Tiverton And District Hospital (-)</c:v>
                </c:pt>
                <c:pt idx="4">
                  <c:v>Exmouth Hospital (-)</c:v>
                </c:pt>
                <c:pt idx="5">
                  <c:v>Victoria Hospital (Sidmouth) (-)</c:v>
                </c:pt>
                <c:pt idx="6">
                  <c:v>Mardon Neuro-Rehabilitation Centre (-)</c:v>
                </c:pt>
                <c:pt idx="7">
                  <c:v>North Devon District Hospital (110)</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(491)</c:v>
                </c:pt>
                <c:pt idx="1">
                  <c:v>Royal Devon &amp; Exeter Hospital (Wonford) (368)</c:v>
                </c:pt>
                <c:pt idx="2">
                  <c:v>South Molton Hospital (-)</c:v>
                </c:pt>
                <c:pt idx="3">
                  <c:v>Tiverton And District Hospital (-)</c:v>
                </c:pt>
                <c:pt idx="4">
                  <c:v>Exmouth Hospital (-)</c:v>
                </c:pt>
                <c:pt idx="5">
                  <c:v>Victoria Hospital (Sidmouth) (-)</c:v>
                </c:pt>
                <c:pt idx="6">
                  <c:v>Mardon Neuro-Rehabilitation Centre (-)</c:v>
                </c:pt>
                <c:pt idx="7">
                  <c:v>North Devon District Hospital (110)</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(491)</c:v>
                </c:pt>
                <c:pt idx="1">
                  <c:v>Royal Devon &amp; Exeter Hospital (Wonford) (368)</c:v>
                </c:pt>
                <c:pt idx="2">
                  <c:v>South Molton Hospital (-)</c:v>
                </c:pt>
                <c:pt idx="3">
                  <c:v>Tiverton And District Hospital (-)</c:v>
                </c:pt>
                <c:pt idx="4">
                  <c:v>Exmouth Hospital (-)</c:v>
                </c:pt>
                <c:pt idx="5">
                  <c:v>Victoria Hospital (Sidmouth) (-)</c:v>
                </c:pt>
                <c:pt idx="6">
                  <c:v>Mardon Neuro-Rehabilitation Centre (-)</c:v>
                </c:pt>
                <c:pt idx="7">
                  <c:v>North Devon District Hospital (110)</c:v>
                </c:pt>
              </c:strCache>
            </c:strRef>
          </c:cat>
          <c:val>
            <c:numRef>
              <c:f>Sheet1!$G$2:$G$9</c:f>
              <c:numCache>
                <c:formatCode>0.0;;</c:formatCode>
                <c:ptCount val="8"/>
                <c:pt idx="0">
                  <c:v>9.5916654343158427</c:v>
                </c:pt>
                <c:pt idx="1">
                  <c:v>0</c:v>
                </c:pt>
                <c:pt idx="2">
                  <c:v>0</c:v>
                </c:pt>
                <c:pt idx="3">
                  <c:v>0</c:v>
                </c:pt>
                <c:pt idx="4">
                  <c:v>0</c:v>
                </c:pt>
                <c:pt idx="5">
                  <c:v>0</c:v>
                </c:pt>
                <c:pt idx="6">
                  <c:v>0</c:v>
                </c:pt>
                <c:pt idx="7">
                  <c:v>9.4548106338256872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(491)</c:v>
                </c:pt>
                <c:pt idx="1">
                  <c:v>Royal Devon &amp; Exeter Hospital (Wonford) (368)</c:v>
                </c:pt>
                <c:pt idx="2">
                  <c:v>South Molton Hospital (-)</c:v>
                </c:pt>
                <c:pt idx="3">
                  <c:v>Tiverton And District Hospital (-)</c:v>
                </c:pt>
                <c:pt idx="4">
                  <c:v>Exmouth Hospital (-)</c:v>
                </c:pt>
                <c:pt idx="5">
                  <c:v>Victoria Hospital (Sidmouth) (-)</c:v>
                </c:pt>
                <c:pt idx="6">
                  <c:v>Mardon Neuro-Rehabilitation Centre (-)</c:v>
                </c:pt>
                <c:pt idx="7">
                  <c:v>North Devon District Hospital (110)</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(491)</c:v>
                </c:pt>
                <c:pt idx="1">
                  <c:v>Royal Devon &amp; Exeter Hospital (Wonford) (368)</c:v>
                </c:pt>
                <c:pt idx="2">
                  <c:v>South Molton Hospital (-)</c:v>
                </c:pt>
                <c:pt idx="3">
                  <c:v>Tiverton And District Hospital (-)</c:v>
                </c:pt>
                <c:pt idx="4">
                  <c:v>Exmouth Hospital (-)</c:v>
                </c:pt>
                <c:pt idx="5">
                  <c:v>Victoria Hospital (Sidmouth) (-)</c:v>
                </c:pt>
                <c:pt idx="6">
                  <c:v>Mardon Neuro-Rehabilitation Centre (-)</c:v>
                </c:pt>
                <c:pt idx="7">
                  <c:v>North Devon District Hospital (110)</c:v>
                </c:pt>
              </c:strCache>
            </c:strRef>
          </c:cat>
          <c:val>
            <c:numRef>
              <c:f>Sheet1!$I$2:$I$9</c:f>
              <c:numCache>
                <c:formatCode>0.0;;</c:formatCode>
                <c:ptCount val="8"/>
                <c:pt idx="0">
                  <c:v>0</c:v>
                </c:pt>
                <c:pt idx="1">
                  <c:v>9.624201494036841</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(491)</c:v>
                </c:pt>
                <c:pt idx="1">
                  <c:v>Royal Devon &amp; Exeter Hospital (Wonford) (368)</c:v>
                </c:pt>
                <c:pt idx="2">
                  <c:v>South Molton Hospital (-)</c:v>
                </c:pt>
                <c:pt idx="3">
                  <c:v>Tiverton And District Hospital (-)</c:v>
                </c:pt>
                <c:pt idx="4">
                  <c:v>Exmouth Hospital (-)</c:v>
                </c:pt>
                <c:pt idx="5">
                  <c:v>Victoria Hospital (Sidmouth) (-)</c:v>
                </c:pt>
                <c:pt idx="6">
                  <c:v>Mardon Neuro-Rehabilitation Centre (-)</c:v>
                </c:pt>
                <c:pt idx="7">
                  <c:v>North Devon District Hospital (110)</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0.40833456568415727</c:v>
                </c:pt>
                <c:pt idx="1">
                  <c:v>0.375798505963159</c:v>
                </c:pt>
                <c:pt idx="2">
                  <c:v>0</c:v>
                </c:pt>
                <c:pt idx="3">
                  <c:v>0</c:v>
                </c:pt>
                <c:pt idx="4">
                  <c:v>0</c:v>
                </c:pt>
                <c:pt idx="5">
                  <c:v>0</c:v>
                </c:pt>
                <c:pt idx="6">
                  <c:v>0</c:v>
                </c:pt>
                <c:pt idx="7">
                  <c:v>0.5451893661743128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(482)</c:v>
                </c:pt>
                <c:pt idx="1">
                  <c:v>Royal Devon &amp; Exeter Hospital (Wonford) (365)</c:v>
                </c:pt>
                <c:pt idx="2">
                  <c:v>South Molton Hospital (-)</c:v>
                </c:pt>
                <c:pt idx="3">
                  <c:v>Tiverton And District Hospital (-)</c:v>
                </c:pt>
                <c:pt idx="4">
                  <c:v>Exmouth Hospital (-)</c:v>
                </c:pt>
                <c:pt idx="5">
                  <c:v>Victoria Hospital (Sidmouth) (-)</c:v>
                </c:pt>
                <c:pt idx="6">
                  <c:v>Mardon Neuro-Rehabilitation Centre (-)</c:v>
                </c:pt>
                <c:pt idx="7">
                  <c:v>North Devon District Hospital (105)</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(482)</c:v>
                </c:pt>
                <c:pt idx="1">
                  <c:v>Royal Devon &amp; Exeter Hospital (Wonford) (365)</c:v>
                </c:pt>
                <c:pt idx="2">
                  <c:v>South Molton Hospital (-)</c:v>
                </c:pt>
                <c:pt idx="3">
                  <c:v>Tiverton And District Hospital (-)</c:v>
                </c:pt>
                <c:pt idx="4">
                  <c:v>Exmouth Hospital (-)</c:v>
                </c:pt>
                <c:pt idx="5">
                  <c:v>Victoria Hospital (Sidmouth) (-)</c:v>
                </c:pt>
                <c:pt idx="6">
                  <c:v>Mardon Neuro-Rehabilitation Centre (-)</c:v>
                </c:pt>
                <c:pt idx="7">
                  <c:v>North Devon District Hospital (105)</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(482)</c:v>
                </c:pt>
                <c:pt idx="1">
                  <c:v>Royal Devon &amp; Exeter Hospital (Wonford) (365)</c:v>
                </c:pt>
                <c:pt idx="2">
                  <c:v>South Molton Hospital (-)</c:v>
                </c:pt>
                <c:pt idx="3">
                  <c:v>Tiverton And District Hospital (-)</c:v>
                </c:pt>
                <c:pt idx="4">
                  <c:v>Exmouth Hospital (-)</c:v>
                </c:pt>
                <c:pt idx="5">
                  <c:v>Victoria Hospital (Sidmouth) (-)</c:v>
                </c:pt>
                <c:pt idx="6">
                  <c:v>Mardon Neuro-Rehabilitation Centre (-)</c:v>
                </c:pt>
                <c:pt idx="7">
                  <c:v>North Devon District Hospital (105)</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(482)</c:v>
                </c:pt>
                <c:pt idx="1">
                  <c:v>Royal Devon &amp; Exeter Hospital (Wonford) (365)</c:v>
                </c:pt>
                <c:pt idx="2">
                  <c:v>South Molton Hospital (-)</c:v>
                </c:pt>
                <c:pt idx="3">
                  <c:v>Tiverton And District Hospital (-)</c:v>
                </c:pt>
                <c:pt idx="4">
                  <c:v>Exmouth Hospital (-)</c:v>
                </c:pt>
                <c:pt idx="5">
                  <c:v>Victoria Hospital (Sidmouth) (-)</c:v>
                </c:pt>
                <c:pt idx="6">
                  <c:v>Mardon Neuro-Rehabilitation Centre (-)</c:v>
                </c:pt>
                <c:pt idx="7">
                  <c:v>North Devon District Hospital (105)</c:v>
                </c:pt>
              </c:strCache>
            </c:strRef>
          </c:cat>
          <c:val>
            <c:numRef>
              <c:f>Sheet1!$G$2:$G$9</c:f>
              <c:numCache>
                <c:formatCode>0.0;;</c:formatCode>
                <c:ptCount val="8"/>
                <c:pt idx="0">
                  <c:v>8.919116649929375</c:v>
                </c:pt>
                <c:pt idx="1">
                  <c:v>8.8895458934841081</c:v>
                </c:pt>
                <c:pt idx="2">
                  <c:v>0</c:v>
                </c:pt>
                <c:pt idx="3">
                  <c:v>0</c:v>
                </c:pt>
                <c:pt idx="4">
                  <c:v>0</c:v>
                </c:pt>
                <c:pt idx="5">
                  <c:v>0</c:v>
                </c:pt>
                <c:pt idx="6">
                  <c:v>0</c:v>
                </c:pt>
                <c:pt idx="7">
                  <c:v>9.0197293207916598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(482)</c:v>
                </c:pt>
                <c:pt idx="1">
                  <c:v>Royal Devon &amp; Exeter Hospital (Wonford) (365)</c:v>
                </c:pt>
                <c:pt idx="2">
                  <c:v>South Molton Hospital (-)</c:v>
                </c:pt>
                <c:pt idx="3">
                  <c:v>Tiverton And District Hospital (-)</c:v>
                </c:pt>
                <c:pt idx="4">
                  <c:v>Exmouth Hospital (-)</c:v>
                </c:pt>
                <c:pt idx="5">
                  <c:v>Victoria Hospital (Sidmouth) (-)</c:v>
                </c:pt>
                <c:pt idx="6">
                  <c:v>Mardon Neuro-Rehabilitation Centre (-)</c:v>
                </c:pt>
                <c:pt idx="7">
                  <c:v>North Devon District Hospital (105)</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(482)</c:v>
                </c:pt>
                <c:pt idx="1">
                  <c:v>Royal Devon &amp; Exeter Hospital (Wonford) (365)</c:v>
                </c:pt>
                <c:pt idx="2">
                  <c:v>South Molton Hospital (-)</c:v>
                </c:pt>
                <c:pt idx="3">
                  <c:v>Tiverton And District Hospital (-)</c:v>
                </c:pt>
                <c:pt idx="4">
                  <c:v>Exmouth Hospital (-)</c:v>
                </c:pt>
                <c:pt idx="5">
                  <c:v>Victoria Hospital (Sidmouth) (-)</c:v>
                </c:pt>
                <c:pt idx="6">
                  <c:v>Mardon Neuro-Rehabilitation Centre (-)</c:v>
                </c:pt>
                <c:pt idx="7">
                  <c:v>North Devon District Hospital (105)</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(482)</c:v>
                </c:pt>
                <c:pt idx="1">
                  <c:v>Royal Devon &amp; Exeter Hospital (Wonford) (365)</c:v>
                </c:pt>
                <c:pt idx="2">
                  <c:v>South Molton Hospital (-)</c:v>
                </c:pt>
                <c:pt idx="3">
                  <c:v>Tiverton And District Hospital (-)</c:v>
                </c:pt>
                <c:pt idx="4">
                  <c:v>Exmouth Hospital (-)</c:v>
                </c:pt>
                <c:pt idx="5">
                  <c:v>Victoria Hospital (Sidmouth) (-)</c:v>
                </c:pt>
                <c:pt idx="6">
                  <c:v>Mardon Neuro-Rehabilitation Centre (-)</c:v>
                </c:pt>
                <c:pt idx="7">
                  <c:v>North Devon District Hospital (105)</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1.080883350070625</c:v>
                </c:pt>
                <c:pt idx="1">
                  <c:v>1.1104541065158919</c:v>
                </c:pt>
                <c:pt idx="2">
                  <c:v>0</c:v>
                </c:pt>
                <c:pt idx="3">
                  <c:v>0</c:v>
                </c:pt>
                <c:pt idx="4">
                  <c:v>0</c:v>
                </c:pt>
                <c:pt idx="5">
                  <c:v>0</c:v>
                </c:pt>
                <c:pt idx="6">
                  <c:v>0</c:v>
                </c:pt>
                <c:pt idx="7">
                  <c:v>0.98027067920834021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(517)</c:v>
                </c:pt>
                <c:pt idx="1">
                  <c:v>Royal Devon &amp; Exeter Hospital (Wonford) (388)</c:v>
                </c:pt>
                <c:pt idx="2">
                  <c:v>South Molton Hospital (-)</c:v>
                </c:pt>
                <c:pt idx="3">
                  <c:v>Tiverton And District Hospital (-)</c:v>
                </c:pt>
                <c:pt idx="4">
                  <c:v>Exmouth Hospital (-)</c:v>
                </c:pt>
                <c:pt idx="5">
                  <c:v>Victoria Hospital (Sidmouth) (-)</c:v>
                </c:pt>
                <c:pt idx="6">
                  <c:v>Mardon Neuro-Rehabilitation Centre (-)</c:v>
                </c:pt>
                <c:pt idx="7">
                  <c:v>North Devon District Hospital (115)</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(517)</c:v>
                </c:pt>
                <c:pt idx="1">
                  <c:v>Royal Devon &amp; Exeter Hospital (Wonford) (388)</c:v>
                </c:pt>
                <c:pt idx="2">
                  <c:v>South Molton Hospital (-)</c:v>
                </c:pt>
                <c:pt idx="3">
                  <c:v>Tiverton And District Hospital (-)</c:v>
                </c:pt>
                <c:pt idx="4">
                  <c:v>Exmouth Hospital (-)</c:v>
                </c:pt>
                <c:pt idx="5">
                  <c:v>Victoria Hospital (Sidmouth) (-)</c:v>
                </c:pt>
                <c:pt idx="6">
                  <c:v>Mardon Neuro-Rehabilitation Centre (-)</c:v>
                </c:pt>
                <c:pt idx="7">
                  <c:v>North Devon District Hospital (115)</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(517)</c:v>
                </c:pt>
                <c:pt idx="1">
                  <c:v>Royal Devon &amp; Exeter Hospital (Wonford) (388)</c:v>
                </c:pt>
                <c:pt idx="2">
                  <c:v>South Molton Hospital (-)</c:v>
                </c:pt>
                <c:pt idx="3">
                  <c:v>Tiverton And District Hospital (-)</c:v>
                </c:pt>
                <c:pt idx="4">
                  <c:v>Exmouth Hospital (-)</c:v>
                </c:pt>
                <c:pt idx="5">
                  <c:v>Victoria Hospital (Sidmouth) (-)</c:v>
                </c:pt>
                <c:pt idx="6">
                  <c:v>Mardon Neuro-Rehabilitation Centre (-)</c:v>
                </c:pt>
                <c:pt idx="7">
                  <c:v>North Devon District Hospital (115)</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(517)</c:v>
                </c:pt>
                <c:pt idx="1">
                  <c:v>Royal Devon &amp; Exeter Hospital (Wonford) (388)</c:v>
                </c:pt>
                <c:pt idx="2">
                  <c:v>South Molton Hospital (-)</c:v>
                </c:pt>
                <c:pt idx="3">
                  <c:v>Tiverton And District Hospital (-)</c:v>
                </c:pt>
                <c:pt idx="4">
                  <c:v>Exmouth Hospital (-)</c:v>
                </c:pt>
                <c:pt idx="5">
                  <c:v>Victoria Hospital (Sidmouth) (-)</c:v>
                </c:pt>
                <c:pt idx="6">
                  <c:v>Mardon Neuro-Rehabilitation Centre (-)</c:v>
                </c:pt>
                <c:pt idx="7">
                  <c:v>North Devon District Hospital (115)</c:v>
                </c:pt>
              </c:strCache>
            </c:strRef>
          </c:cat>
          <c:val>
            <c:numRef>
              <c:f>Sheet1!$G$2:$G$9</c:f>
              <c:numCache>
                <c:formatCode>0.0;;</c:formatCode>
                <c:ptCount val="8"/>
                <c:pt idx="0">
                  <c:v>0</c:v>
                </c:pt>
                <c:pt idx="1">
                  <c:v>0</c:v>
                </c:pt>
                <c:pt idx="2">
                  <c:v>0</c:v>
                </c:pt>
                <c:pt idx="3">
                  <c:v>0</c:v>
                </c:pt>
                <c:pt idx="4">
                  <c:v>0</c:v>
                </c:pt>
                <c:pt idx="5">
                  <c:v>0</c:v>
                </c:pt>
                <c:pt idx="6">
                  <c:v>0</c:v>
                </c:pt>
                <c:pt idx="7">
                  <c:v>9.3044956113550938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(517)</c:v>
                </c:pt>
                <c:pt idx="1">
                  <c:v>Royal Devon &amp; Exeter Hospital (Wonford) (388)</c:v>
                </c:pt>
                <c:pt idx="2">
                  <c:v>South Molton Hospital (-)</c:v>
                </c:pt>
                <c:pt idx="3">
                  <c:v>Tiverton And District Hospital (-)</c:v>
                </c:pt>
                <c:pt idx="4">
                  <c:v>Exmouth Hospital (-)</c:v>
                </c:pt>
                <c:pt idx="5">
                  <c:v>Victoria Hospital (Sidmouth) (-)</c:v>
                </c:pt>
                <c:pt idx="6">
                  <c:v>Mardon Neuro-Rehabilitation Centre (-)</c:v>
                </c:pt>
                <c:pt idx="7">
                  <c:v>North Devon District Hospital (115)</c:v>
                </c:pt>
              </c:strCache>
            </c:strRef>
          </c:cat>
          <c:val>
            <c:numRef>
              <c:f>Sheet1!$H$2:$H$9</c:f>
              <c:numCache>
                <c:formatCode>0.0;;</c:formatCode>
                <c:ptCount val="8"/>
                <c:pt idx="0">
                  <c:v>9.3693197219190427</c:v>
                </c:pt>
                <c:pt idx="1">
                  <c:v>9.408269415667279</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(517)</c:v>
                </c:pt>
                <c:pt idx="1">
                  <c:v>Royal Devon &amp; Exeter Hospital (Wonford) (388)</c:v>
                </c:pt>
                <c:pt idx="2">
                  <c:v>South Molton Hospital (-)</c:v>
                </c:pt>
                <c:pt idx="3">
                  <c:v>Tiverton And District Hospital (-)</c:v>
                </c:pt>
                <c:pt idx="4">
                  <c:v>Exmouth Hospital (-)</c:v>
                </c:pt>
                <c:pt idx="5">
                  <c:v>Victoria Hospital (Sidmouth) (-)</c:v>
                </c:pt>
                <c:pt idx="6">
                  <c:v>Mardon Neuro-Rehabilitation Centre (-)</c:v>
                </c:pt>
                <c:pt idx="7">
                  <c:v>North Devon District Hospital (115)</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(517)</c:v>
                </c:pt>
                <c:pt idx="1">
                  <c:v>Royal Devon &amp; Exeter Hospital (Wonford) (388)</c:v>
                </c:pt>
                <c:pt idx="2">
                  <c:v>South Molton Hospital (-)</c:v>
                </c:pt>
                <c:pt idx="3">
                  <c:v>Tiverton And District Hospital (-)</c:v>
                </c:pt>
                <c:pt idx="4">
                  <c:v>Exmouth Hospital (-)</c:v>
                </c:pt>
                <c:pt idx="5">
                  <c:v>Victoria Hospital (Sidmouth) (-)</c:v>
                </c:pt>
                <c:pt idx="6">
                  <c:v>Mardon Neuro-Rehabilitation Centre (-)</c:v>
                </c:pt>
                <c:pt idx="7">
                  <c:v>North Devon District Hospital (115)</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0.63068027808095728</c:v>
                </c:pt>
                <c:pt idx="1">
                  <c:v>0.59173058433272097</c:v>
                </c:pt>
                <c:pt idx="2">
                  <c:v>0</c:v>
                </c:pt>
                <c:pt idx="3">
                  <c:v>0</c:v>
                </c:pt>
                <c:pt idx="4">
                  <c:v>0</c:v>
                </c:pt>
                <c:pt idx="5">
                  <c:v>0</c:v>
                </c:pt>
                <c:pt idx="6">
                  <c:v>0</c:v>
                </c:pt>
                <c:pt idx="7">
                  <c:v>0.69550438864490616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(514)</c:v>
                </c:pt>
                <c:pt idx="1">
                  <c:v>Royal Devon &amp; Exeter Hospital (Wonford) (387)</c:v>
                </c:pt>
                <c:pt idx="2">
                  <c:v>South Molton Hospital (-)</c:v>
                </c:pt>
                <c:pt idx="3">
                  <c:v>Tiverton And District Hospital (-)</c:v>
                </c:pt>
                <c:pt idx="4">
                  <c:v>Exmouth Hospital (-)</c:v>
                </c:pt>
                <c:pt idx="5">
                  <c:v>Victoria Hospital (Sidmouth) (-)</c:v>
                </c:pt>
                <c:pt idx="6">
                  <c:v>Mardon Neuro-Rehabilitation Centre (-)</c:v>
                </c:pt>
                <c:pt idx="7">
                  <c:v>North Devon District Hospital (115)</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(514)</c:v>
                </c:pt>
                <c:pt idx="1">
                  <c:v>Royal Devon &amp; Exeter Hospital (Wonford) (387)</c:v>
                </c:pt>
                <c:pt idx="2">
                  <c:v>South Molton Hospital (-)</c:v>
                </c:pt>
                <c:pt idx="3">
                  <c:v>Tiverton And District Hospital (-)</c:v>
                </c:pt>
                <c:pt idx="4">
                  <c:v>Exmouth Hospital (-)</c:v>
                </c:pt>
                <c:pt idx="5">
                  <c:v>Victoria Hospital (Sidmouth) (-)</c:v>
                </c:pt>
                <c:pt idx="6">
                  <c:v>Mardon Neuro-Rehabilitation Centre (-)</c:v>
                </c:pt>
                <c:pt idx="7">
                  <c:v>North Devon District Hospital (115)</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(514)</c:v>
                </c:pt>
                <c:pt idx="1">
                  <c:v>Royal Devon &amp; Exeter Hospital (Wonford) (387)</c:v>
                </c:pt>
                <c:pt idx="2">
                  <c:v>South Molton Hospital (-)</c:v>
                </c:pt>
                <c:pt idx="3">
                  <c:v>Tiverton And District Hospital (-)</c:v>
                </c:pt>
                <c:pt idx="4">
                  <c:v>Exmouth Hospital (-)</c:v>
                </c:pt>
                <c:pt idx="5">
                  <c:v>Victoria Hospital (Sidmouth) (-)</c:v>
                </c:pt>
                <c:pt idx="6">
                  <c:v>Mardon Neuro-Rehabilitation Centre (-)</c:v>
                </c:pt>
                <c:pt idx="7">
                  <c:v>North Devon District Hospital (115)</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(514)</c:v>
                </c:pt>
                <c:pt idx="1">
                  <c:v>Royal Devon &amp; Exeter Hospital (Wonford) (387)</c:v>
                </c:pt>
                <c:pt idx="2">
                  <c:v>South Molton Hospital (-)</c:v>
                </c:pt>
                <c:pt idx="3">
                  <c:v>Tiverton And District Hospital (-)</c:v>
                </c:pt>
                <c:pt idx="4">
                  <c:v>Exmouth Hospital (-)</c:v>
                </c:pt>
                <c:pt idx="5">
                  <c:v>Victoria Hospital (Sidmouth) (-)</c:v>
                </c:pt>
                <c:pt idx="6">
                  <c:v>Mardon Neuro-Rehabilitation Centre (-)</c:v>
                </c:pt>
                <c:pt idx="7">
                  <c:v>North Devon District Hospital (115)</c:v>
                </c:pt>
              </c:strCache>
            </c:strRef>
          </c:cat>
          <c:val>
            <c:numRef>
              <c:f>Sheet1!$G$2:$G$9</c:f>
              <c:numCache>
                <c:formatCode>0.0;;</c:formatCode>
                <c:ptCount val="8"/>
                <c:pt idx="0">
                  <c:v>8.9903868693726601</c:v>
                </c:pt>
                <c:pt idx="1">
                  <c:v>8.9651567948566839</c:v>
                </c:pt>
                <c:pt idx="2">
                  <c:v>0</c:v>
                </c:pt>
                <c:pt idx="3">
                  <c:v>0</c:v>
                </c:pt>
                <c:pt idx="4">
                  <c:v>0</c:v>
                </c:pt>
                <c:pt idx="5">
                  <c:v>0</c:v>
                </c:pt>
                <c:pt idx="6">
                  <c:v>0</c:v>
                </c:pt>
                <c:pt idx="7">
                  <c:v>9.1256064371680168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(514)</c:v>
                </c:pt>
                <c:pt idx="1">
                  <c:v>Royal Devon &amp; Exeter Hospital (Wonford) (387)</c:v>
                </c:pt>
                <c:pt idx="2">
                  <c:v>South Molton Hospital (-)</c:v>
                </c:pt>
                <c:pt idx="3">
                  <c:v>Tiverton And District Hospital (-)</c:v>
                </c:pt>
                <c:pt idx="4">
                  <c:v>Exmouth Hospital (-)</c:v>
                </c:pt>
                <c:pt idx="5">
                  <c:v>Victoria Hospital (Sidmouth) (-)</c:v>
                </c:pt>
                <c:pt idx="6">
                  <c:v>Mardon Neuro-Rehabilitation Centre (-)</c:v>
                </c:pt>
                <c:pt idx="7">
                  <c:v>North Devon District Hospital (115)</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(514)</c:v>
                </c:pt>
                <c:pt idx="1">
                  <c:v>Royal Devon &amp; Exeter Hospital (Wonford) (387)</c:v>
                </c:pt>
                <c:pt idx="2">
                  <c:v>South Molton Hospital (-)</c:v>
                </c:pt>
                <c:pt idx="3">
                  <c:v>Tiverton And District Hospital (-)</c:v>
                </c:pt>
                <c:pt idx="4">
                  <c:v>Exmouth Hospital (-)</c:v>
                </c:pt>
                <c:pt idx="5">
                  <c:v>Victoria Hospital (Sidmouth) (-)</c:v>
                </c:pt>
                <c:pt idx="6">
                  <c:v>Mardon Neuro-Rehabilitation Centre (-)</c:v>
                </c:pt>
                <c:pt idx="7">
                  <c:v>North Devon District Hospital (115)</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(514)</c:v>
                </c:pt>
                <c:pt idx="1">
                  <c:v>Royal Devon &amp; Exeter Hospital (Wonford) (387)</c:v>
                </c:pt>
                <c:pt idx="2">
                  <c:v>South Molton Hospital (-)</c:v>
                </c:pt>
                <c:pt idx="3">
                  <c:v>Tiverton And District Hospital (-)</c:v>
                </c:pt>
                <c:pt idx="4">
                  <c:v>Exmouth Hospital (-)</c:v>
                </c:pt>
                <c:pt idx="5">
                  <c:v>Victoria Hospital (Sidmouth) (-)</c:v>
                </c:pt>
                <c:pt idx="6">
                  <c:v>Mardon Neuro-Rehabilitation Centre (-)</c:v>
                </c:pt>
                <c:pt idx="7">
                  <c:v>North Devon District Hospital (115)</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1.0096131306273399</c:v>
                </c:pt>
                <c:pt idx="1">
                  <c:v>1.0348432051433161</c:v>
                </c:pt>
                <c:pt idx="2">
                  <c:v>0</c:v>
                </c:pt>
                <c:pt idx="3">
                  <c:v>0</c:v>
                </c:pt>
                <c:pt idx="4">
                  <c:v>0</c:v>
                </c:pt>
                <c:pt idx="5">
                  <c:v>0</c:v>
                </c:pt>
                <c:pt idx="6">
                  <c:v>0</c:v>
                </c:pt>
                <c:pt idx="7">
                  <c:v>0.87439356283198322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(485)</c:v>
                </c:pt>
                <c:pt idx="1">
                  <c:v>Royal Devon &amp; Exeter Hospital (Wonford) (365)</c:v>
                </c:pt>
                <c:pt idx="2">
                  <c:v>South Molton Hospital (-)</c:v>
                </c:pt>
                <c:pt idx="3">
                  <c:v>Tiverton And District Hospital (-)</c:v>
                </c:pt>
                <c:pt idx="4">
                  <c:v>Exmouth Hospital (-)</c:v>
                </c:pt>
                <c:pt idx="5">
                  <c:v>Victoria Hospital (Sidmouth) (-)</c:v>
                </c:pt>
                <c:pt idx="6">
                  <c:v>Mardon Neuro-Rehabilitation Centre (-)</c:v>
                </c:pt>
                <c:pt idx="7">
                  <c:v>North Devon District Hospital (108)</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(485)</c:v>
                </c:pt>
                <c:pt idx="1">
                  <c:v>Royal Devon &amp; Exeter Hospital (Wonford) (365)</c:v>
                </c:pt>
                <c:pt idx="2">
                  <c:v>South Molton Hospital (-)</c:v>
                </c:pt>
                <c:pt idx="3">
                  <c:v>Tiverton And District Hospital (-)</c:v>
                </c:pt>
                <c:pt idx="4">
                  <c:v>Exmouth Hospital (-)</c:v>
                </c:pt>
                <c:pt idx="5">
                  <c:v>Victoria Hospital (Sidmouth) (-)</c:v>
                </c:pt>
                <c:pt idx="6">
                  <c:v>Mardon Neuro-Rehabilitation Centre (-)</c:v>
                </c:pt>
                <c:pt idx="7">
                  <c:v>North Devon District Hospital (108)</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(485)</c:v>
                </c:pt>
                <c:pt idx="1">
                  <c:v>Royal Devon &amp; Exeter Hospital (Wonford) (365)</c:v>
                </c:pt>
                <c:pt idx="2">
                  <c:v>South Molton Hospital (-)</c:v>
                </c:pt>
                <c:pt idx="3">
                  <c:v>Tiverton And District Hospital (-)</c:v>
                </c:pt>
                <c:pt idx="4">
                  <c:v>Exmouth Hospital (-)</c:v>
                </c:pt>
                <c:pt idx="5">
                  <c:v>Victoria Hospital (Sidmouth) (-)</c:v>
                </c:pt>
                <c:pt idx="6">
                  <c:v>Mardon Neuro-Rehabilitation Centre (-)</c:v>
                </c:pt>
                <c:pt idx="7">
                  <c:v>North Devon District Hospital (108)</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(485)</c:v>
                </c:pt>
                <c:pt idx="1">
                  <c:v>Royal Devon &amp; Exeter Hospital (Wonford) (365)</c:v>
                </c:pt>
                <c:pt idx="2">
                  <c:v>South Molton Hospital (-)</c:v>
                </c:pt>
                <c:pt idx="3">
                  <c:v>Tiverton And District Hospital (-)</c:v>
                </c:pt>
                <c:pt idx="4">
                  <c:v>Exmouth Hospital (-)</c:v>
                </c:pt>
                <c:pt idx="5">
                  <c:v>Victoria Hospital (Sidmouth) (-)</c:v>
                </c:pt>
                <c:pt idx="6">
                  <c:v>Mardon Neuro-Rehabilitation Centre (-)</c:v>
                </c:pt>
                <c:pt idx="7">
                  <c:v>North Devon District Hospital (108)</c:v>
                </c:pt>
              </c:strCache>
            </c:strRef>
          </c:cat>
          <c:val>
            <c:numRef>
              <c:f>Sheet1!$G$2:$G$9</c:f>
              <c:numCache>
                <c:formatCode>0.0;;</c:formatCode>
                <c:ptCount val="8"/>
                <c:pt idx="0">
                  <c:v>8.8828997481823002</c:v>
                </c:pt>
                <c:pt idx="1">
                  <c:v>8.9119914897363977</c:v>
                </c:pt>
                <c:pt idx="2">
                  <c:v>0</c:v>
                </c:pt>
                <c:pt idx="3">
                  <c:v>0</c:v>
                </c:pt>
                <c:pt idx="4">
                  <c:v>0</c:v>
                </c:pt>
                <c:pt idx="5">
                  <c:v>0</c:v>
                </c:pt>
                <c:pt idx="6">
                  <c:v>0</c:v>
                </c:pt>
                <c:pt idx="7">
                  <c:v>8.9140914611453343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(485)</c:v>
                </c:pt>
                <c:pt idx="1">
                  <c:v>Royal Devon &amp; Exeter Hospital (Wonford) (365)</c:v>
                </c:pt>
                <c:pt idx="2">
                  <c:v>South Molton Hospital (-)</c:v>
                </c:pt>
                <c:pt idx="3">
                  <c:v>Tiverton And District Hospital (-)</c:v>
                </c:pt>
                <c:pt idx="4">
                  <c:v>Exmouth Hospital (-)</c:v>
                </c:pt>
                <c:pt idx="5">
                  <c:v>Victoria Hospital (Sidmouth) (-)</c:v>
                </c:pt>
                <c:pt idx="6">
                  <c:v>Mardon Neuro-Rehabilitation Centre (-)</c:v>
                </c:pt>
                <c:pt idx="7">
                  <c:v>North Devon District Hospital (108)</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(485)</c:v>
                </c:pt>
                <c:pt idx="1">
                  <c:v>Royal Devon &amp; Exeter Hospital (Wonford) (365)</c:v>
                </c:pt>
                <c:pt idx="2">
                  <c:v>South Molton Hospital (-)</c:v>
                </c:pt>
                <c:pt idx="3">
                  <c:v>Tiverton And District Hospital (-)</c:v>
                </c:pt>
                <c:pt idx="4">
                  <c:v>Exmouth Hospital (-)</c:v>
                </c:pt>
                <c:pt idx="5">
                  <c:v>Victoria Hospital (Sidmouth) (-)</c:v>
                </c:pt>
                <c:pt idx="6">
                  <c:v>Mardon Neuro-Rehabilitation Centre (-)</c:v>
                </c:pt>
                <c:pt idx="7">
                  <c:v>North Devon District Hospital (108)</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(485)</c:v>
                </c:pt>
                <c:pt idx="1">
                  <c:v>Royal Devon &amp; Exeter Hospital (Wonford) (365)</c:v>
                </c:pt>
                <c:pt idx="2">
                  <c:v>South Molton Hospital (-)</c:v>
                </c:pt>
                <c:pt idx="3">
                  <c:v>Tiverton And District Hospital (-)</c:v>
                </c:pt>
                <c:pt idx="4">
                  <c:v>Exmouth Hospital (-)</c:v>
                </c:pt>
                <c:pt idx="5">
                  <c:v>Victoria Hospital (Sidmouth) (-)</c:v>
                </c:pt>
                <c:pt idx="6">
                  <c:v>Mardon Neuro-Rehabilitation Centre (-)</c:v>
                </c:pt>
                <c:pt idx="7">
                  <c:v>North Devon District Hospital (108)</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1.1171002518176998</c:v>
                </c:pt>
                <c:pt idx="1">
                  <c:v>1.0880085102636023</c:v>
                </c:pt>
                <c:pt idx="2">
                  <c:v>0</c:v>
                </c:pt>
                <c:pt idx="3">
                  <c:v>0</c:v>
                </c:pt>
                <c:pt idx="4">
                  <c:v>0</c:v>
                </c:pt>
                <c:pt idx="5">
                  <c:v>0</c:v>
                </c:pt>
                <c:pt idx="6">
                  <c:v>0</c:v>
                </c:pt>
                <c:pt idx="7">
                  <c:v>1.0859085388546657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(516)</c:v>
                </c:pt>
                <c:pt idx="1">
                  <c:v>Royal Devon &amp; Exeter Hospital (Wonford) (387)</c:v>
                </c:pt>
                <c:pt idx="2">
                  <c:v>South Molton Hospital (-)</c:v>
                </c:pt>
                <c:pt idx="3">
                  <c:v>Tiverton And District Hospital (-)</c:v>
                </c:pt>
                <c:pt idx="4">
                  <c:v>Exmouth Hospital (-)</c:v>
                </c:pt>
                <c:pt idx="5">
                  <c:v>Victoria Hospital (Sidmouth) (-)</c:v>
                </c:pt>
                <c:pt idx="6">
                  <c:v>Mardon Neuro-Rehabilitation Centre (-)</c:v>
                </c:pt>
                <c:pt idx="7">
                  <c:v>North Devon District Hospital (115)</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(516)</c:v>
                </c:pt>
                <c:pt idx="1">
                  <c:v>Royal Devon &amp; Exeter Hospital (Wonford) (387)</c:v>
                </c:pt>
                <c:pt idx="2">
                  <c:v>South Molton Hospital (-)</c:v>
                </c:pt>
                <c:pt idx="3">
                  <c:v>Tiverton And District Hospital (-)</c:v>
                </c:pt>
                <c:pt idx="4">
                  <c:v>Exmouth Hospital (-)</c:v>
                </c:pt>
                <c:pt idx="5">
                  <c:v>Victoria Hospital (Sidmouth) (-)</c:v>
                </c:pt>
                <c:pt idx="6">
                  <c:v>Mardon Neuro-Rehabilitation Centre (-)</c:v>
                </c:pt>
                <c:pt idx="7">
                  <c:v>North Devon District Hospital (115)</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(516)</c:v>
                </c:pt>
                <c:pt idx="1">
                  <c:v>Royal Devon &amp; Exeter Hospital (Wonford) (387)</c:v>
                </c:pt>
                <c:pt idx="2">
                  <c:v>South Molton Hospital (-)</c:v>
                </c:pt>
                <c:pt idx="3">
                  <c:v>Tiverton And District Hospital (-)</c:v>
                </c:pt>
                <c:pt idx="4">
                  <c:v>Exmouth Hospital (-)</c:v>
                </c:pt>
                <c:pt idx="5">
                  <c:v>Victoria Hospital (Sidmouth) (-)</c:v>
                </c:pt>
                <c:pt idx="6">
                  <c:v>Mardon Neuro-Rehabilitation Centre (-)</c:v>
                </c:pt>
                <c:pt idx="7">
                  <c:v>North Devon District Hospital (115)</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(516)</c:v>
                </c:pt>
                <c:pt idx="1">
                  <c:v>Royal Devon &amp; Exeter Hospital (Wonford) (387)</c:v>
                </c:pt>
                <c:pt idx="2">
                  <c:v>South Molton Hospital (-)</c:v>
                </c:pt>
                <c:pt idx="3">
                  <c:v>Tiverton And District Hospital (-)</c:v>
                </c:pt>
                <c:pt idx="4">
                  <c:v>Exmouth Hospital (-)</c:v>
                </c:pt>
                <c:pt idx="5">
                  <c:v>Victoria Hospital (Sidmouth) (-)</c:v>
                </c:pt>
                <c:pt idx="6">
                  <c:v>Mardon Neuro-Rehabilitation Centre (-)</c:v>
                </c:pt>
                <c:pt idx="7">
                  <c:v>North Devon District Hospital (115)</c:v>
                </c:pt>
              </c:strCache>
            </c:strRef>
          </c:cat>
          <c:val>
            <c:numRef>
              <c:f>Sheet1!$G$2:$G$9</c:f>
              <c:numCache>
                <c:formatCode>0.0;;</c:formatCode>
                <c:ptCount val="8"/>
                <c:pt idx="0">
                  <c:v>9.1448891721405161</c:v>
                </c:pt>
                <c:pt idx="1">
                  <c:v>9.2153558522644516</c:v>
                </c:pt>
                <c:pt idx="2">
                  <c:v>0</c:v>
                </c:pt>
                <c:pt idx="3">
                  <c:v>0</c:v>
                </c:pt>
                <c:pt idx="4">
                  <c:v>0</c:v>
                </c:pt>
                <c:pt idx="5">
                  <c:v>0</c:v>
                </c:pt>
                <c:pt idx="6">
                  <c:v>0</c:v>
                </c:pt>
                <c:pt idx="7">
                  <c:v>8.9958641883212582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(516)</c:v>
                </c:pt>
                <c:pt idx="1">
                  <c:v>Royal Devon &amp; Exeter Hospital (Wonford) (387)</c:v>
                </c:pt>
                <c:pt idx="2">
                  <c:v>South Molton Hospital (-)</c:v>
                </c:pt>
                <c:pt idx="3">
                  <c:v>Tiverton And District Hospital (-)</c:v>
                </c:pt>
                <c:pt idx="4">
                  <c:v>Exmouth Hospital (-)</c:v>
                </c:pt>
                <c:pt idx="5">
                  <c:v>Victoria Hospital (Sidmouth) (-)</c:v>
                </c:pt>
                <c:pt idx="6">
                  <c:v>Mardon Neuro-Rehabilitation Centre (-)</c:v>
                </c:pt>
                <c:pt idx="7">
                  <c:v>North Devon District Hospital (115)</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(516)</c:v>
                </c:pt>
                <c:pt idx="1">
                  <c:v>Royal Devon &amp; Exeter Hospital (Wonford) (387)</c:v>
                </c:pt>
                <c:pt idx="2">
                  <c:v>South Molton Hospital (-)</c:v>
                </c:pt>
                <c:pt idx="3">
                  <c:v>Tiverton And District Hospital (-)</c:v>
                </c:pt>
                <c:pt idx="4">
                  <c:v>Exmouth Hospital (-)</c:v>
                </c:pt>
                <c:pt idx="5">
                  <c:v>Victoria Hospital (Sidmouth) (-)</c:v>
                </c:pt>
                <c:pt idx="6">
                  <c:v>Mardon Neuro-Rehabilitation Centre (-)</c:v>
                </c:pt>
                <c:pt idx="7">
                  <c:v>North Devon District Hospital (115)</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(516)</c:v>
                </c:pt>
                <c:pt idx="1">
                  <c:v>Royal Devon &amp; Exeter Hospital (Wonford) (387)</c:v>
                </c:pt>
                <c:pt idx="2">
                  <c:v>South Molton Hospital (-)</c:v>
                </c:pt>
                <c:pt idx="3">
                  <c:v>Tiverton And District Hospital (-)</c:v>
                </c:pt>
                <c:pt idx="4">
                  <c:v>Exmouth Hospital (-)</c:v>
                </c:pt>
                <c:pt idx="5">
                  <c:v>Victoria Hospital (Sidmouth) (-)</c:v>
                </c:pt>
                <c:pt idx="6">
                  <c:v>Mardon Neuro-Rehabilitation Centre (-)</c:v>
                </c:pt>
                <c:pt idx="7">
                  <c:v>North Devon District Hospital (115)</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0.85511082785948389</c:v>
                </c:pt>
                <c:pt idx="1">
                  <c:v>0.78464414773554836</c:v>
                </c:pt>
                <c:pt idx="2">
                  <c:v>0</c:v>
                </c:pt>
                <c:pt idx="3">
                  <c:v>0</c:v>
                </c:pt>
                <c:pt idx="4">
                  <c:v>0</c:v>
                </c:pt>
                <c:pt idx="5">
                  <c:v>0</c:v>
                </c:pt>
                <c:pt idx="6">
                  <c:v>0</c:v>
                </c:pt>
                <c:pt idx="7">
                  <c:v>1.0041358116787418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(511)</c:v>
                </c:pt>
                <c:pt idx="1">
                  <c:v>Royal Devon &amp; Exeter Hospital (Wonford) (383)</c:v>
                </c:pt>
                <c:pt idx="2">
                  <c:v>South Molton Hospital (-)</c:v>
                </c:pt>
                <c:pt idx="3">
                  <c:v>Tiverton And District Hospital (-)</c:v>
                </c:pt>
                <c:pt idx="4">
                  <c:v>Exmouth Hospital (-)</c:v>
                </c:pt>
                <c:pt idx="5">
                  <c:v>Victoria Hospital (Sidmouth) (-)</c:v>
                </c:pt>
                <c:pt idx="6">
                  <c:v>Mardon Neuro-Rehabilitation Centre (-)</c:v>
                </c:pt>
                <c:pt idx="7">
                  <c:v>North Devon District Hospital (115)</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(511)</c:v>
                </c:pt>
                <c:pt idx="1">
                  <c:v>Royal Devon &amp; Exeter Hospital (Wonford) (383)</c:v>
                </c:pt>
                <c:pt idx="2">
                  <c:v>South Molton Hospital (-)</c:v>
                </c:pt>
                <c:pt idx="3">
                  <c:v>Tiverton And District Hospital (-)</c:v>
                </c:pt>
                <c:pt idx="4">
                  <c:v>Exmouth Hospital (-)</c:v>
                </c:pt>
                <c:pt idx="5">
                  <c:v>Victoria Hospital (Sidmouth) (-)</c:v>
                </c:pt>
                <c:pt idx="6">
                  <c:v>Mardon Neuro-Rehabilitation Centre (-)</c:v>
                </c:pt>
                <c:pt idx="7">
                  <c:v>North Devon District Hospital (115)</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(511)</c:v>
                </c:pt>
                <c:pt idx="1">
                  <c:v>Royal Devon &amp; Exeter Hospital (Wonford) (383)</c:v>
                </c:pt>
                <c:pt idx="2">
                  <c:v>South Molton Hospital (-)</c:v>
                </c:pt>
                <c:pt idx="3">
                  <c:v>Tiverton And District Hospital (-)</c:v>
                </c:pt>
                <c:pt idx="4">
                  <c:v>Exmouth Hospital (-)</c:v>
                </c:pt>
                <c:pt idx="5">
                  <c:v>Victoria Hospital (Sidmouth) (-)</c:v>
                </c:pt>
                <c:pt idx="6">
                  <c:v>Mardon Neuro-Rehabilitation Centre (-)</c:v>
                </c:pt>
                <c:pt idx="7">
                  <c:v>North Devon District Hospital (115)</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(511)</c:v>
                </c:pt>
                <c:pt idx="1">
                  <c:v>Royal Devon &amp; Exeter Hospital (Wonford) (383)</c:v>
                </c:pt>
                <c:pt idx="2">
                  <c:v>South Molton Hospital (-)</c:v>
                </c:pt>
                <c:pt idx="3">
                  <c:v>Tiverton And District Hospital (-)</c:v>
                </c:pt>
                <c:pt idx="4">
                  <c:v>Exmouth Hospital (-)</c:v>
                </c:pt>
                <c:pt idx="5">
                  <c:v>Victoria Hospital (Sidmouth) (-)</c:v>
                </c:pt>
                <c:pt idx="6">
                  <c:v>Mardon Neuro-Rehabilitation Centre (-)</c:v>
                </c:pt>
                <c:pt idx="7">
                  <c:v>North Devon District Hospital (115)</c:v>
                </c:pt>
              </c:strCache>
            </c:strRef>
          </c:cat>
          <c:val>
            <c:numRef>
              <c:f>Sheet1!$G$2:$G$9</c:f>
              <c:numCache>
                <c:formatCode>0.0;;</c:formatCode>
                <c:ptCount val="8"/>
                <c:pt idx="0">
                  <c:v>8.9699275462031132</c:v>
                </c:pt>
                <c:pt idx="1">
                  <c:v>9.0649606628075894</c:v>
                </c:pt>
                <c:pt idx="2">
                  <c:v>0</c:v>
                </c:pt>
                <c:pt idx="3">
                  <c:v>0</c:v>
                </c:pt>
                <c:pt idx="4">
                  <c:v>0</c:v>
                </c:pt>
                <c:pt idx="5">
                  <c:v>0</c:v>
                </c:pt>
                <c:pt idx="6">
                  <c:v>0</c:v>
                </c:pt>
                <c:pt idx="7">
                  <c:v>8.7509689474488948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(511)</c:v>
                </c:pt>
                <c:pt idx="1">
                  <c:v>Royal Devon &amp; Exeter Hospital (Wonford) (383)</c:v>
                </c:pt>
                <c:pt idx="2">
                  <c:v>South Molton Hospital (-)</c:v>
                </c:pt>
                <c:pt idx="3">
                  <c:v>Tiverton And District Hospital (-)</c:v>
                </c:pt>
                <c:pt idx="4">
                  <c:v>Exmouth Hospital (-)</c:v>
                </c:pt>
                <c:pt idx="5">
                  <c:v>Victoria Hospital (Sidmouth) (-)</c:v>
                </c:pt>
                <c:pt idx="6">
                  <c:v>Mardon Neuro-Rehabilitation Centre (-)</c:v>
                </c:pt>
                <c:pt idx="7">
                  <c:v>North Devon District Hospital (115)</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(511)</c:v>
                </c:pt>
                <c:pt idx="1">
                  <c:v>Royal Devon &amp; Exeter Hospital (Wonford) (383)</c:v>
                </c:pt>
                <c:pt idx="2">
                  <c:v>South Molton Hospital (-)</c:v>
                </c:pt>
                <c:pt idx="3">
                  <c:v>Tiverton And District Hospital (-)</c:v>
                </c:pt>
                <c:pt idx="4">
                  <c:v>Exmouth Hospital (-)</c:v>
                </c:pt>
                <c:pt idx="5">
                  <c:v>Victoria Hospital (Sidmouth) (-)</c:v>
                </c:pt>
                <c:pt idx="6">
                  <c:v>Mardon Neuro-Rehabilitation Centre (-)</c:v>
                </c:pt>
                <c:pt idx="7">
                  <c:v>North Devon District Hospital (115)</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(511)</c:v>
                </c:pt>
                <c:pt idx="1">
                  <c:v>Royal Devon &amp; Exeter Hospital (Wonford) (383)</c:v>
                </c:pt>
                <c:pt idx="2">
                  <c:v>South Molton Hospital (-)</c:v>
                </c:pt>
                <c:pt idx="3">
                  <c:v>Tiverton And District Hospital (-)</c:v>
                </c:pt>
                <c:pt idx="4">
                  <c:v>Exmouth Hospital (-)</c:v>
                </c:pt>
                <c:pt idx="5">
                  <c:v>Victoria Hospital (Sidmouth) (-)</c:v>
                </c:pt>
                <c:pt idx="6">
                  <c:v>Mardon Neuro-Rehabilitation Centre (-)</c:v>
                </c:pt>
                <c:pt idx="7">
                  <c:v>North Devon District Hospital (115)</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1.0300724537968868</c:v>
                </c:pt>
                <c:pt idx="1">
                  <c:v>0.93503933719241061</c:v>
                </c:pt>
                <c:pt idx="2">
                  <c:v>0</c:v>
                </c:pt>
                <c:pt idx="3">
                  <c:v>0</c:v>
                </c:pt>
                <c:pt idx="4">
                  <c:v>0</c:v>
                </c:pt>
                <c:pt idx="5">
                  <c:v>0</c:v>
                </c:pt>
                <c:pt idx="6">
                  <c:v>0</c:v>
                </c:pt>
                <c:pt idx="7">
                  <c:v>1.2490310525511052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(515)</c:v>
                </c:pt>
                <c:pt idx="1">
                  <c:v>Royal Devon &amp; Exeter Hospital (Wonford) (387)</c:v>
                </c:pt>
                <c:pt idx="2">
                  <c:v>South Molton Hospital (-)</c:v>
                </c:pt>
                <c:pt idx="3">
                  <c:v>Tiverton And District Hospital (-)</c:v>
                </c:pt>
                <c:pt idx="4">
                  <c:v>Exmouth Hospital (-)</c:v>
                </c:pt>
                <c:pt idx="5">
                  <c:v>Victoria Hospital (Sidmouth) (-)</c:v>
                </c:pt>
                <c:pt idx="6">
                  <c:v>Mardon Neuro-Rehabilitation Centre (-)</c:v>
                </c:pt>
                <c:pt idx="7">
                  <c:v>North Devon District Hospital (115)</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(515)</c:v>
                </c:pt>
                <c:pt idx="1">
                  <c:v>Royal Devon &amp; Exeter Hospital (Wonford) (387)</c:v>
                </c:pt>
                <c:pt idx="2">
                  <c:v>South Molton Hospital (-)</c:v>
                </c:pt>
                <c:pt idx="3">
                  <c:v>Tiverton And District Hospital (-)</c:v>
                </c:pt>
                <c:pt idx="4">
                  <c:v>Exmouth Hospital (-)</c:v>
                </c:pt>
                <c:pt idx="5">
                  <c:v>Victoria Hospital (Sidmouth) (-)</c:v>
                </c:pt>
                <c:pt idx="6">
                  <c:v>Mardon Neuro-Rehabilitation Centre (-)</c:v>
                </c:pt>
                <c:pt idx="7">
                  <c:v>North Devon District Hospital (115)</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(515)</c:v>
                </c:pt>
                <c:pt idx="1">
                  <c:v>Royal Devon &amp; Exeter Hospital (Wonford) (387)</c:v>
                </c:pt>
                <c:pt idx="2">
                  <c:v>South Molton Hospital (-)</c:v>
                </c:pt>
                <c:pt idx="3">
                  <c:v>Tiverton And District Hospital (-)</c:v>
                </c:pt>
                <c:pt idx="4">
                  <c:v>Exmouth Hospital (-)</c:v>
                </c:pt>
                <c:pt idx="5">
                  <c:v>Victoria Hospital (Sidmouth) (-)</c:v>
                </c:pt>
                <c:pt idx="6">
                  <c:v>Mardon Neuro-Rehabilitation Centre (-)</c:v>
                </c:pt>
                <c:pt idx="7">
                  <c:v>North Devon District Hospital (115)</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(515)</c:v>
                </c:pt>
                <c:pt idx="1">
                  <c:v>Royal Devon &amp; Exeter Hospital (Wonford) (387)</c:v>
                </c:pt>
                <c:pt idx="2">
                  <c:v>South Molton Hospital (-)</c:v>
                </c:pt>
                <c:pt idx="3">
                  <c:v>Tiverton And District Hospital (-)</c:v>
                </c:pt>
                <c:pt idx="4">
                  <c:v>Exmouth Hospital (-)</c:v>
                </c:pt>
                <c:pt idx="5">
                  <c:v>Victoria Hospital (Sidmouth) (-)</c:v>
                </c:pt>
                <c:pt idx="6">
                  <c:v>Mardon Neuro-Rehabilitation Centre (-)</c:v>
                </c:pt>
                <c:pt idx="7">
                  <c:v>North Devon District Hospital (115)</c:v>
                </c:pt>
              </c:strCache>
            </c:strRef>
          </c:cat>
          <c:val>
            <c:numRef>
              <c:f>Sheet1!$G$2:$G$9</c:f>
              <c:numCache>
                <c:formatCode>0.0;;</c:formatCode>
                <c:ptCount val="8"/>
                <c:pt idx="0">
                  <c:v>7.8994746158635829</c:v>
                </c:pt>
                <c:pt idx="1">
                  <c:v>8.0147110813152072</c:v>
                </c:pt>
                <c:pt idx="2">
                  <c:v>0</c:v>
                </c:pt>
                <c:pt idx="3">
                  <c:v>0</c:v>
                </c:pt>
                <c:pt idx="4">
                  <c:v>0</c:v>
                </c:pt>
                <c:pt idx="5">
                  <c:v>0</c:v>
                </c:pt>
                <c:pt idx="6">
                  <c:v>0</c:v>
                </c:pt>
                <c:pt idx="7">
                  <c:v>7.889698262298686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(515)</c:v>
                </c:pt>
                <c:pt idx="1">
                  <c:v>Royal Devon &amp; Exeter Hospital (Wonford) (387)</c:v>
                </c:pt>
                <c:pt idx="2">
                  <c:v>South Molton Hospital (-)</c:v>
                </c:pt>
                <c:pt idx="3">
                  <c:v>Tiverton And District Hospital (-)</c:v>
                </c:pt>
                <c:pt idx="4">
                  <c:v>Exmouth Hospital (-)</c:v>
                </c:pt>
                <c:pt idx="5">
                  <c:v>Victoria Hospital (Sidmouth) (-)</c:v>
                </c:pt>
                <c:pt idx="6">
                  <c:v>Mardon Neuro-Rehabilitation Centre (-)</c:v>
                </c:pt>
                <c:pt idx="7">
                  <c:v>North Devon District Hospital (115)</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(515)</c:v>
                </c:pt>
                <c:pt idx="1">
                  <c:v>Royal Devon &amp; Exeter Hospital (Wonford) (387)</c:v>
                </c:pt>
                <c:pt idx="2">
                  <c:v>South Molton Hospital (-)</c:v>
                </c:pt>
                <c:pt idx="3">
                  <c:v>Tiverton And District Hospital (-)</c:v>
                </c:pt>
                <c:pt idx="4">
                  <c:v>Exmouth Hospital (-)</c:v>
                </c:pt>
                <c:pt idx="5">
                  <c:v>Victoria Hospital (Sidmouth) (-)</c:v>
                </c:pt>
                <c:pt idx="6">
                  <c:v>Mardon Neuro-Rehabilitation Centre (-)</c:v>
                </c:pt>
                <c:pt idx="7">
                  <c:v>North Devon District Hospital (115)</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(515)</c:v>
                </c:pt>
                <c:pt idx="1">
                  <c:v>Royal Devon &amp; Exeter Hospital (Wonford) (387)</c:v>
                </c:pt>
                <c:pt idx="2">
                  <c:v>South Molton Hospital (-)</c:v>
                </c:pt>
                <c:pt idx="3">
                  <c:v>Tiverton And District Hospital (-)</c:v>
                </c:pt>
                <c:pt idx="4">
                  <c:v>Exmouth Hospital (-)</c:v>
                </c:pt>
                <c:pt idx="5">
                  <c:v>Victoria Hospital (Sidmouth) (-)</c:v>
                </c:pt>
                <c:pt idx="6">
                  <c:v>Mardon Neuro-Rehabilitation Centre (-)</c:v>
                </c:pt>
                <c:pt idx="7">
                  <c:v>North Devon District Hospital (115)</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2.1005253841364171</c:v>
                </c:pt>
                <c:pt idx="1">
                  <c:v>1.9852889186847928</c:v>
                </c:pt>
                <c:pt idx="2">
                  <c:v>0</c:v>
                </c:pt>
                <c:pt idx="3">
                  <c:v>0</c:v>
                </c:pt>
                <c:pt idx="4">
                  <c:v>0</c:v>
                </c:pt>
                <c:pt idx="5">
                  <c:v>0</c:v>
                </c:pt>
                <c:pt idx="6">
                  <c:v>0</c:v>
                </c:pt>
                <c:pt idx="7">
                  <c:v>2.110301737701314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(465)</c:v>
                </c:pt>
                <c:pt idx="1">
                  <c:v>Royal Devon &amp; Exeter Hospital (Wonford) (350)</c:v>
                </c:pt>
                <c:pt idx="2">
                  <c:v>South Molton Hospital (-)</c:v>
                </c:pt>
                <c:pt idx="3">
                  <c:v>Tiverton And District Hospital (-)</c:v>
                </c:pt>
                <c:pt idx="4">
                  <c:v>Exmouth Hospital (-)</c:v>
                </c:pt>
                <c:pt idx="5">
                  <c:v>Victoria Hospital (Sidmouth) (-)</c:v>
                </c:pt>
                <c:pt idx="6">
                  <c:v>Mardon Neuro-Rehabilitation Centre (-)</c:v>
                </c:pt>
                <c:pt idx="7">
                  <c:v>North Devon District Hospital (105)</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(465)</c:v>
                </c:pt>
                <c:pt idx="1">
                  <c:v>Royal Devon &amp; Exeter Hospital (Wonford) (350)</c:v>
                </c:pt>
                <c:pt idx="2">
                  <c:v>South Molton Hospital (-)</c:v>
                </c:pt>
                <c:pt idx="3">
                  <c:v>Tiverton And District Hospital (-)</c:v>
                </c:pt>
                <c:pt idx="4">
                  <c:v>Exmouth Hospital (-)</c:v>
                </c:pt>
                <c:pt idx="5">
                  <c:v>Victoria Hospital (Sidmouth) (-)</c:v>
                </c:pt>
                <c:pt idx="6">
                  <c:v>Mardon Neuro-Rehabilitation Centre (-)</c:v>
                </c:pt>
                <c:pt idx="7">
                  <c:v>North Devon District Hospital (105)</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(465)</c:v>
                </c:pt>
                <c:pt idx="1">
                  <c:v>Royal Devon &amp; Exeter Hospital (Wonford) (350)</c:v>
                </c:pt>
                <c:pt idx="2">
                  <c:v>South Molton Hospital (-)</c:v>
                </c:pt>
                <c:pt idx="3">
                  <c:v>Tiverton And District Hospital (-)</c:v>
                </c:pt>
                <c:pt idx="4">
                  <c:v>Exmouth Hospital (-)</c:v>
                </c:pt>
                <c:pt idx="5">
                  <c:v>Victoria Hospital (Sidmouth) (-)</c:v>
                </c:pt>
                <c:pt idx="6">
                  <c:v>Mardon Neuro-Rehabilitation Centre (-)</c:v>
                </c:pt>
                <c:pt idx="7">
                  <c:v>North Devon District Hospital (105)</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(465)</c:v>
                </c:pt>
                <c:pt idx="1">
                  <c:v>Royal Devon &amp; Exeter Hospital (Wonford) (350)</c:v>
                </c:pt>
                <c:pt idx="2">
                  <c:v>South Molton Hospital (-)</c:v>
                </c:pt>
                <c:pt idx="3">
                  <c:v>Tiverton And District Hospital (-)</c:v>
                </c:pt>
                <c:pt idx="4">
                  <c:v>Exmouth Hospital (-)</c:v>
                </c:pt>
                <c:pt idx="5">
                  <c:v>Victoria Hospital (Sidmouth) (-)</c:v>
                </c:pt>
                <c:pt idx="6">
                  <c:v>Mardon Neuro-Rehabilitation Centre (-)</c:v>
                </c:pt>
                <c:pt idx="7">
                  <c:v>North Devon District Hospital (105)</c:v>
                </c:pt>
              </c:strCache>
            </c:strRef>
          </c:cat>
          <c:val>
            <c:numRef>
              <c:f>Sheet1!$G$2:$G$9</c:f>
              <c:numCache>
                <c:formatCode>0.0;;</c:formatCode>
                <c:ptCount val="8"/>
                <c:pt idx="0">
                  <c:v>0</c:v>
                </c:pt>
                <c:pt idx="1">
                  <c:v>0</c:v>
                </c:pt>
                <c:pt idx="2">
                  <c:v>0</c:v>
                </c:pt>
                <c:pt idx="3">
                  <c:v>0</c:v>
                </c:pt>
                <c:pt idx="4">
                  <c:v>0</c:v>
                </c:pt>
                <c:pt idx="5">
                  <c:v>0</c:v>
                </c:pt>
                <c:pt idx="6">
                  <c:v>0</c:v>
                </c:pt>
                <c:pt idx="7">
                  <c:v>7.9530720991941566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(465)</c:v>
                </c:pt>
                <c:pt idx="1">
                  <c:v>Royal Devon &amp; Exeter Hospital (Wonford) (350)</c:v>
                </c:pt>
                <c:pt idx="2">
                  <c:v>South Molton Hospital (-)</c:v>
                </c:pt>
                <c:pt idx="3">
                  <c:v>Tiverton And District Hospital (-)</c:v>
                </c:pt>
                <c:pt idx="4">
                  <c:v>Exmouth Hospital (-)</c:v>
                </c:pt>
                <c:pt idx="5">
                  <c:v>Victoria Hospital (Sidmouth) (-)</c:v>
                </c:pt>
                <c:pt idx="6">
                  <c:v>Mardon Neuro-Rehabilitation Centre (-)</c:v>
                </c:pt>
                <c:pt idx="7">
                  <c:v>North Devon District Hospital (105)</c:v>
                </c:pt>
              </c:strCache>
            </c:strRef>
          </c:cat>
          <c:val>
            <c:numRef>
              <c:f>Sheet1!$H$2:$H$9</c:f>
              <c:numCache>
                <c:formatCode>0.0;;</c:formatCode>
                <c:ptCount val="8"/>
                <c:pt idx="0">
                  <c:v>8.1432216658972507</c:v>
                </c:pt>
                <c:pt idx="1">
                  <c:v>8.2752937030064064</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(465)</c:v>
                </c:pt>
                <c:pt idx="1">
                  <c:v>Royal Devon &amp; Exeter Hospital (Wonford) (350)</c:v>
                </c:pt>
                <c:pt idx="2">
                  <c:v>South Molton Hospital (-)</c:v>
                </c:pt>
                <c:pt idx="3">
                  <c:v>Tiverton And District Hospital (-)</c:v>
                </c:pt>
                <c:pt idx="4">
                  <c:v>Exmouth Hospital (-)</c:v>
                </c:pt>
                <c:pt idx="5">
                  <c:v>Victoria Hospital (Sidmouth) (-)</c:v>
                </c:pt>
                <c:pt idx="6">
                  <c:v>Mardon Neuro-Rehabilitation Centre (-)</c:v>
                </c:pt>
                <c:pt idx="7">
                  <c:v>North Devon District Hospital (105)</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(465)</c:v>
                </c:pt>
                <c:pt idx="1">
                  <c:v>Royal Devon &amp; Exeter Hospital (Wonford) (350)</c:v>
                </c:pt>
                <c:pt idx="2">
                  <c:v>South Molton Hospital (-)</c:v>
                </c:pt>
                <c:pt idx="3">
                  <c:v>Tiverton And District Hospital (-)</c:v>
                </c:pt>
                <c:pt idx="4">
                  <c:v>Exmouth Hospital (-)</c:v>
                </c:pt>
                <c:pt idx="5">
                  <c:v>Victoria Hospital (Sidmouth) (-)</c:v>
                </c:pt>
                <c:pt idx="6">
                  <c:v>Mardon Neuro-Rehabilitation Centre (-)</c:v>
                </c:pt>
                <c:pt idx="7">
                  <c:v>North Devon District Hospital (105)</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1.8567783341027493</c:v>
                </c:pt>
                <c:pt idx="1">
                  <c:v>1.7247062969935936</c:v>
                </c:pt>
                <c:pt idx="2">
                  <c:v>0</c:v>
                </c:pt>
                <c:pt idx="3">
                  <c:v>0</c:v>
                </c:pt>
                <c:pt idx="4">
                  <c:v>0</c:v>
                </c:pt>
                <c:pt idx="5">
                  <c:v>0</c:v>
                </c:pt>
                <c:pt idx="6">
                  <c:v>0</c:v>
                </c:pt>
                <c:pt idx="7">
                  <c:v>2.0469279008058434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(490)</c:v>
                </c:pt>
                <c:pt idx="1">
                  <c:v>Royal Devon &amp; Exeter Hospital (Wonford) (366)</c:v>
                </c:pt>
                <c:pt idx="2">
                  <c:v>South Molton Hospital (-)</c:v>
                </c:pt>
                <c:pt idx="3">
                  <c:v>Tiverton And District Hospital (-)</c:v>
                </c:pt>
                <c:pt idx="4">
                  <c:v>Exmouth Hospital (-)</c:v>
                </c:pt>
                <c:pt idx="5">
                  <c:v>Victoria Hospital (Sidmouth) (-)</c:v>
                </c:pt>
                <c:pt idx="6">
                  <c:v>Mardon Neuro-Rehabilitation Centre (-)</c:v>
                </c:pt>
                <c:pt idx="7">
                  <c:v>North Devon District Hospital (110)</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(490)</c:v>
                </c:pt>
                <c:pt idx="1">
                  <c:v>Royal Devon &amp; Exeter Hospital (Wonford) (366)</c:v>
                </c:pt>
                <c:pt idx="2">
                  <c:v>South Molton Hospital (-)</c:v>
                </c:pt>
                <c:pt idx="3">
                  <c:v>Tiverton And District Hospital (-)</c:v>
                </c:pt>
                <c:pt idx="4">
                  <c:v>Exmouth Hospital (-)</c:v>
                </c:pt>
                <c:pt idx="5">
                  <c:v>Victoria Hospital (Sidmouth) (-)</c:v>
                </c:pt>
                <c:pt idx="6">
                  <c:v>Mardon Neuro-Rehabilitation Centre (-)</c:v>
                </c:pt>
                <c:pt idx="7">
                  <c:v>North Devon District Hospital (110)</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(490)</c:v>
                </c:pt>
                <c:pt idx="1">
                  <c:v>Royal Devon &amp; Exeter Hospital (Wonford) (366)</c:v>
                </c:pt>
                <c:pt idx="2">
                  <c:v>South Molton Hospital (-)</c:v>
                </c:pt>
                <c:pt idx="3">
                  <c:v>Tiverton And District Hospital (-)</c:v>
                </c:pt>
                <c:pt idx="4">
                  <c:v>Exmouth Hospital (-)</c:v>
                </c:pt>
                <c:pt idx="5">
                  <c:v>Victoria Hospital (Sidmouth) (-)</c:v>
                </c:pt>
                <c:pt idx="6">
                  <c:v>Mardon Neuro-Rehabilitation Centre (-)</c:v>
                </c:pt>
                <c:pt idx="7">
                  <c:v>North Devon District Hospital (110)</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(490)</c:v>
                </c:pt>
                <c:pt idx="1">
                  <c:v>Royal Devon &amp; Exeter Hospital (Wonford) (366)</c:v>
                </c:pt>
                <c:pt idx="2">
                  <c:v>South Molton Hospital (-)</c:v>
                </c:pt>
                <c:pt idx="3">
                  <c:v>Tiverton And District Hospital (-)</c:v>
                </c:pt>
                <c:pt idx="4">
                  <c:v>Exmouth Hospital (-)</c:v>
                </c:pt>
                <c:pt idx="5">
                  <c:v>Victoria Hospital (Sidmouth) (-)</c:v>
                </c:pt>
                <c:pt idx="6">
                  <c:v>Mardon Neuro-Rehabilitation Centre (-)</c:v>
                </c:pt>
                <c:pt idx="7">
                  <c:v>North Devon District Hospital (110)</c:v>
                </c:pt>
              </c:strCache>
            </c:strRef>
          </c:cat>
          <c:val>
            <c:numRef>
              <c:f>Sheet1!$G$2:$G$9</c:f>
              <c:numCache>
                <c:formatCode>0.0;;</c:formatCode>
                <c:ptCount val="8"/>
                <c:pt idx="0">
                  <c:v>7.3872829261195108</c:v>
                </c:pt>
                <c:pt idx="1">
                  <c:v>7.4598416255863151</c:v>
                </c:pt>
                <c:pt idx="2">
                  <c:v>0</c:v>
                </c:pt>
                <c:pt idx="3">
                  <c:v>0</c:v>
                </c:pt>
                <c:pt idx="4">
                  <c:v>0</c:v>
                </c:pt>
                <c:pt idx="5">
                  <c:v>0</c:v>
                </c:pt>
                <c:pt idx="6">
                  <c:v>0</c:v>
                </c:pt>
                <c:pt idx="7">
                  <c:v>7.2381703020542689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(490)</c:v>
                </c:pt>
                <c:pt idx="1">
                  <c:v>Royal Devon &amp; Exeter Hospital (Wonford) (366)</c:v>
                </c:pt>
                <c:pt idx="2">
                  <c:v>South Molton Hospital (-)</c:v>
                </c:pt>
                <c:pt idx="3">
                  <c:v>Tiverton And District Hospital (-)</c:v>
                </c:pt>
                <c:pt idx="4">
                  <c:v>Exmouth Hospital (-)</c:v>
                </c:pt>
                <c:pt idx="5">
                  <c:v>Victoria Hospital (Sidmouth) (-)</c:v>
                </c:pt>
                <c:pt idx="6">
                  <c:v>Mardon Neuro-Rehabilitation Centre (-)</c:v>
                </c:pt>
                <c:pt idx="7">
                  <c:v>North Devon District Hospital (110)</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(490)</c:v>
                </c:pt>
                <c:pt idx="1">
                  <c:v>Royal Devon &amp; Exeter Hospital (Wonford) (366)</c:v>
                </c:pt>
                <c:pt idx="2">
                  <c:v>South Molton Hospital (-)</c:v>
                </c:pt>
                <c:pt idx="3">
                  <c:v>Tiverton And District Hospital (-)</c:v>
                </c:pt>
                <c:pt idx="4">
                  <c:v>Exmouth Hospital (-)</c:v>
                </c:pt>
                <c:pt idx="5">
                  <c:v>Victoria Hospital (Sidmouth) (-)</c:v>
                </c:pt>
                <c:pt idx="6">
                  <c:v>Mardon Neuro-Rehabilitation Centre (-)</c:v>
                </c:pt>
                <c:pt idx="7">
                  <c:v>North Devon District Hospital (110)</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(490)</c:v>
                </c:pt>
                <c:pt idx="1">
                  <c:v>Royal Devon &amp; Exeter Hospital (Wonford) (366)</c:v>
                </c:pt>
                <c:pt idx="2">
                  <c:v>South Molton Hospital (-)</c:v>
                </c:pt>
                <c:pt idx="3">
                  <c:v>Tiverton And District Hospital (-)</c:v>
                </c:pt>
                <c:pt idx="4">
                  <c:v>Exmouth Hospital (-)</c:v>
                </c:pt>
                <c:pt idx="5">
                  <c:v>Victoria Hospital (Sidmouth) (-)</c:v>
                </c:pt>
                <c:pt idx="6">
                  <c:v>Mardon Neuro-Rehabilitation Centre (-)</c:v>
                </c:pt>
                <c:pt idx="7">
                  <c:v>North Devon District Hospital (110)</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2.6127170738804892</c:v>
                </c:pt>
                <c:pt idx="1">
                  <c:v>2.5401583744136849</c:v>
                </c:pt>
                <c:pt idx="2">
                  <c:v>0</c:v>
                </c:pt>
                <c:pt idx="3">
                  <c:v>0</c:v>
                </c:pt>
                <c:pt idx="4">
                  <c:v>0</c:v>
                </c:pt>
                <c:pt idx="5">
                  <c:v>0</c:v>
                </c:pt>
                <c:pt idx="6">
                  <c:v>0</c:v>
                </c:pt>
                <c:pt idx="7">
                  <c:v>2.7618296979457311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Your Trust</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Sheet1!$K$2:$K$131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7.2843870177237422</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(501)</c:v>
                </c:pt>
                <c:pt idx="1">
                  <c:v>Royal Devon &amp; Exeter Hospital (Wonford) (377)</c:v>
                </c:pt>
                <c:pt idx="2">
                  <c:v>South Molton Hospital (-)</c:v>
                </c:pt>
                <c:pt idx="3">
                  <c:v>Tiverton And District Hospital (-)</c:v>
                </c:pt>
                <c:pt idx="4">
                  <c:v>Exmouth Hospital (-)</c:v>
                </c:pt>
                <c:pt idx="5">
                  <c:v>Victoria Hospital (Sidmouth) (-)</c:v>
                </c:pt>
                <c:pt idx="6">
                  <c:v>Mardon Neuro-Rehabilitation Centre (-)</c:v>
                </c:pt>
                <c:pt idx="7">
                  <c:v>North Devon District Hospital (112)</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(501)</c:v>
                </c:pt>
                <c:pt idx="1">
                  <c:v>Royal Devon &amp; Exeter Hospital (Wonford) (377)</c:v>
                </c:pt>
                <c:pt idx="2">
                  <c:v>South Molton Hospital (-)</c:v>
                </c:pt>
                <c:pt idx="3">
                  <c:v>Tiverton And District Hospital (-)</c:v>
                </c:pt>
                <c:pt idx="4">
                  <c:v>Exmouth Hospital (-)</c:v>
                </c:pt>
                <c:pt idx="5">
                  <c:v>Victoria Hospital (Sidmouth) (-)</c:v>
                </c:pt>
                <c:pt idx="6">
                  <c:v>Mardon Neuro-Rehabilitation Centre (-)</c:v>
                </c:pt>
                <c:pt idx="7">
                  <c:v>North Devon District Hospital (112)</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(501)</c:v>
                </c:pt>
                <c:pt idx="1">
                  <c:v>Royal Devon &amp; Exeter Hospital (Wonford) (377)</c:v>
                </c:pt>
                <c:pt idx="2">
                  <c:v>South Molton Hospital (-)</c:v>
                </c:pt>
                <c:pt idx="3">
                  <c:v>Tiverton And District Hospital (-)</c:v>
                </c:pt>
                <c:pt idx="4">
                  <c:v>Exmouth Hospital (-)</c:v>
                </c:pt>
                <c:pt idx="5">
                  <c:v>Victoria Hospital (Sidmouth) (-)</c:v>
                </c:pt>
                <c:pt idx="6">
                  <c:v>Mardon Neuro-Rehabilitation Centre (-)</c:v>
                </c:pt>
                <c:pt idx="7">
                  <c:v>North Devon District Hospital (112)</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(501)</c:v>
                </c:pt>
                <c:pt idx="1">
                  <c:v>Royal Devon &amp; Exeter Hospital (Wonford) (377)</c:v>
                </c:pt>
                <c:pt idx="2">
                  <c:v>South Molton Hospital (-)</c:v>
                </c:pt>
                <c:pt idx="3">
                  <c:v>Tiverton And District Hospital (-)</c:v>
                </c:pt>
                <c:pt idx="4">
                  <c:v>Exmouth Hospital (-)</c:v>
                </c:pt>
                <c:pt idx="5">
                  <c:v>Victoria Hospital (Sidmouth) (-)</c:v>
                </c:pt>
                <c:pt idx="6">
                  <c:v>Mardon Neuro-Rehabilitation Centre (-)</c:v>
                </c:pt>
                <c:pt idx="7">
                  <c:v>North Devon District Hospital (112)</c:v>
                </c:pt>
              </c:strCache>
            </c:strRef>
          </c:cat>
          <c:val>
            <c:numRef>
              <c:f>Sheet1!$G$2:$G$9</c:f>
              <c:numCache>
                <c:formatCode>0.0;;</c:formatCode>
                <c:ptCount val="8"/>
                <c:pt idx="0">
                  <c:v>9.0297877027713653</c:v>
                </c:pt>
                <c:pt idx="1">
                  <c:v>9.0813828263890741</c:v>
                </c:pt>
                <c:pt idx="2">
                  <c:v>0</c:v>
                </c:pt>
                <c:pt idx="3">
                  <c:v>0</c:v>
                </c:pt>
                <c:pt idx="4">
                  <c:v>0</c:v>
                </c:pt>
                <c:pt idx="5">
                  <c:v>0</c:v>
                </c:pt>
                <c:pt idx="6">
                  <c:v>0</c:v>
                </c:pt>
                <c:pt idx="7">
                  <c:v>8.9247948273306754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(501)</c:v>
                </c:pt>
                <c:pt idx="1">
                  <c:v>Royal Devon &amp; Exeter Hospital (Wonford) (377)</c:v>
                </c:pt>
                <c:pt idx="2">
                  <c:v>South Molton Hospital (-)</c:v>
                </c:pt>
                <c:pt idx="3">
                  <c:v>Tiverton And District Hospital (-)</c:v>
                </c:pt>
                <c:pt idx="4">
                  <c:v>Exmouth Hospital (-)</c:v>
                </c:pt>
                <c:pt idx="5">
                  <c:v>Victoria Hospital (Sidmouth) (-)</c:v>
                </c:pt>
                <c:pt idx="6">
                  <c:v>Mardon Neuro-Rehabilitation Centre (-)</c:v>
                </c:pt>
                <c:pt idx="7">
                  <c:v>North Devon District Hospital (112)</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(501)</c:v>
                </c:pt>
                <c:pt idx="1">
                  <c:v>Royal Devon &amp; Exeter Hospital (Wonford) (377)</c:v>
                </c:pt>
                <c:pt idx="2">
                  <c:v>South Molton Hospital (-)</c:v>
                </c:pt>
                <c:pt idx="3">
                  <c:v>Tiverton And District Hospital (-)</c:v>
                </c:pt>
                <c:pt idx="4">
                  <c:v>Exmouth Hospital (-)</c:v>
                </c:pt>
                <c:pt idx="5">
                  <c:v>Victoria Hospital (Sidmouth) (-)</c:v>
                </c:pt>
                <c:pt idx="6">
                  <c:v>Mardon Neuro-Rehabilitation Centre (-)</c:v>
                </c:pt>
                <c:pt idx="7">
                  <c:v>North Devon District Hospital (112)</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(501)</c:v>
                </c:pt>
                <c:pt idx="1">
                  <c:v>Royal Devon &amp; Exeter Hospital (Wonford) (377)</c:v>
                </c:pt>
                <c:pt idx="2">
                  <c:v>South Molton Hospital (-)</c:v>
                </c:pt>
                <c:pt idx="3">
                  <c:v>Tiverton And District Hospital (-)</c:v>
                </c:pt>
                <c:pt idx="4">
                  <c:v>Exmouth Hospital (-)</c:v>
                </c:pt>
                <c:pt idx="5">
                  <c:v>Victoria Hospital (Sidmouth) (-)</c:v>
                </c:pt>
                <c:pt idx="6">
                  <c:v>Mardon Neuro-Rehabilitation Centre (-)</c:v>
                </c:pt>
                <c:pt idx="7">
                  <c:v>North Devon District Hospital (112)</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0.97021229722863467</c:v>
                </c:pt>
                <c:pt idx="1">
                  <c:v>0.91861717361092587</c:v>
                </c:pt>
                <c:pt idx="2">
                  <c:v>0</c:v>
                </c:pt>
                <c:pt idx="3">
                  <c:v>0</c:v>
                </c:pt>
                <c:pt idx="4">
                  <c:v>0</c:v>
                </c:pt>
                <c:pt idx="5">
                  <c:v>0</c:v>
                </c:pt>
                <c:pt idx="6">
                  <c:v>0</c:v>
                </c:pt>
                <c:pt idx="7">
                  <c:v>1.0752051726693246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(427)</c:v>
                </c:pt>
                <c:pt idx="1">
                  <c:v>Royal Devon &amp; Exeter Hospital (Wonford) (316)</c:v>
                </c:pt>
                <c:pt idx="2">
                  <c:v>South Molton Hospital (-)</c:v>
                </c:pt>
                <c:pt idx="3">
                  <c:v>Tiverton And District Hospital (-)</c:v>
                </c:pt>
                <c:pt idx="4">
                  <c:v>Exmouth Hospital (-)</c:v>
                </c:pt>
                <c:pt idx="5">
                  <c:v>Victoria Hospital (Sidmouth) (-)</c:v>
                </c:pt>
                <c:pt idx="6">
                  <c:v>Mardon Neuro-Rehabilitation Centre (-)</c:v>
                </c:pt>
                <c:pt idx="7">
                  <c:v>North Devon District Hospital (98)</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(427)</c:v>
                </c:pt>
                <c:pt idx="1">
                  <c:v>Royal Devon &amp; Exeter Hospital (Wonford) (316)</c:v>
                </c:pt>
                <c:pt idx="2">
                  <c:v>South Molton Hospital (-)</c:v>
                </c:pt>
                <c:pt idx="3">
                  <c:v>Tiverton And District Hospital (-)</c:v>
                </c:pt>
                <c:pt idx="4">
                  <c:v>Exmouth Hospital (-)</c:v>
                </c:pt>
                <c:pt idx="5">
                  <c:v>Victoria Hospital (Sidmouth) (-)</c:v>
                </c:pt>
                <c:pt idx="6">
                  <c:v>Mardon Neuro-Rehabilitation Centre (-)</c:v>
                </c:pt>
                <c:pt idx="7">
                  <c:v>North Devon District Hospital (98)</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(427)</c:v>
                </c:pt>
                <c:pt idx="1">
                  <c:v>Royal Devon &amp; Exeter Hospital (Wonford) (316)</c:v>
                </c:pt>
                <c:pt idx="2">
                  <c:v>South Molton Hospital (-)</c:v>
                </c:pt>
                <c:pt idx="3">
                  <c:v>Tiverton And District Hospital (-)</c:v>
                </c:pt>
                <c:pt idx="4">
                  <c:v>Exmouth Hospital (-)</c:v>
                </c:pt>
                <c:pt idx="5">
                  <c:v>Victoria Hospital (Sidmouth) (-)</c:v>
                </c:pt>
                <c:pt idx="6">
                  <c:v>Mardon Neuro-Rehabilitation Centre (-)</c:v>
                </c:pt>
                <c:pt idx="7">
                  <c:v>North Devon District Hospital (98)</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(427)</c:v>
                </c:pt>
                <c:pt idx="1">
                  <c:v>Royal Devon &amp; Exeter Hospital (Wonford) (316)</c:v>
                </c:pt>
                <c:pt idx="2">
                  <c:v>South Molton Hospital (-)</c:v>
                </c:pt>
                <c:pt idx="3">
                  <c:v>Tiverton And District Hospital (-)</c:v>
                </c:pt>
                <c:pt idx="4">
                  <c:v>Exmouth Hospital (-)</c:v>
                </c:pt>
                <c:pt idx="5">
                  <c:v>Victoria Hospital (Sidmouth) (-)</c:v>
                </c:pt>
                <c:pt idx="6">
                  <c:v>Mardon Neuro-Rehabilitation Centre (-)</c:v>
                </c:pt>
                <c:pt idx="7">
                  <c:v>North Devon District Hospital (98)</c:v>
                </c:pt>
              </c:strCache>
            </c:strRef>
          </c:cat>
          <c:val>
            <c:numRef>
              <c:f>Sheet1!$G$2:$G$9</c:f>
              <c:numCache>
                <c:formatCode>0.0;;</c:formatCode>
                <c:ptCount val="8"/>
                <c:pt idx="0">
                  <c:v>7.9635551016560244</c:v>
                </c:pt>
                <c:pt idx="1">
                  <c:v>8.0363298608017164</c:v>
                </c:pt>
                <c:pt idx="2">
                  <c:v>0</c:v>
                </c:pt>
                <c:pt idx="3">
                  <c:v>0</c:v>
                </c:pt>
                <c:pt idx="4">
                  <c:v>0</c:v>
                </c:pt>
                <c:pt idx="5">
                  <c:v>0</c:v>
                </c:pt>
                <c:pt idx="6">
                  <c:v>0</c:v>
                </c:pt>
                <c:pt idx="7">
                  <c:v>7.7583771365622356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(427)</c:v>
                </c:pt>
                <c:pt idx="1">
                  <c:v>Royal Devon &amp; Exeter Hospital (Wonford) (316)</c:v>
                </c:pt>
                <c:pt idx="2">
                  <c:v>South Molton Hospital (-)</c:v>
                </c:pt>
                <c:pt idx="3">
                  <c:v>Tiverton And District Hospital (-)</c:v>
                </c:pt>
                <c:pt idx="4">
                  <c:v>Exmouth Hospital (-)</c:v>
                </c:pt>
                <c:pt idx="5">
                  <c:v>Victoria Hospital (Sidmouth) (-)</c:v>
                </c:pt>
                <c:pt idx="6">
                  <c:v>Mardon Neuro-Rehabilitation Centre (-)</c:v>
                </c:pt>
                <c:pt idx="7">
                  <c:v>North Devon District Hospital (98)</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(427)</c:v>
                </c:pt>
                <c:pt idx="1">
                  <c:v>Royal Devon &amp; Exeter Hospital (Wonford) (316)</c:v>
                </c:pt>
                <c:pt idx="2">
                  <c:v>South Molton Hospital (-)</c:v>
                </c:pt>
                <c:pt idx="3">
                  <c:v>Tiverton And District Hospital (-)</c:v>
                </c:pt>
                <c:pt idx="4">
                  <c:v>Exmouth Hospital (-)</c:v>
                </c:pt>
                <c:pt idx="5">
                  <c:v>Victoria Hospital (Sidmouth) (-)</c:v>
                </c:pt>
                <c:pt idx="6">
                  <c:v>Mardon Neuro-Rehabilitation Centre (-)</c:v>
                </c:pt>
                <c:pt idx="7">
                  <c:v>North Devon District Hospital (98)</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(427)</c:v>
                </c:pt>
                <c:pt idx="1">
                  <c:v>Royal Devon &amp; Exeter Hospital (Wonford) (316)</c:v>
                </c:pt>
                <c:pt idx="2">
                  <c:v>South Molton Hospital (-)</c:v>
                </c:pt>
                <c:pt idx="3">
                  <c:v>Tiverton And District Hospital (-)</c:v>
                </c:pt>
                <c:pt idx="4">
                  <c:v>Exmouth Hospital (-)</c:v>
                </c:pt>
                <c:pt idx="5">
                  <c:v>Victoria Hospital (Sidmouth) (-)</c:v>
                </c:pt>
                <c:pt idx="6">
                  <c:v>Mardon Neuro-Rehabilitation Centre (-)</c:v>
                </c:pt>
                <c:pt idx="7">
                  <c:v>North Devon District Hospital (98)</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2.0364448983439756</c:v>
                </c:pt>
                <c:pt idx="1">
                  <c:v>1.9636701391982836</c:v>
                </c:pt>
                <c:pt idx="2">
                  <c:v>0</c:v>
                </c:pt>
                <c:pt idx="3">
                  <c:v>0</c:v>
                </c:pt>
                <c:pt idx="4">
                  <c:v>0</c:v>
                </c:pt>
                <c:pt idx="5">
                  <c:v>0</c:v>
                </c:pt>
                <c:pt idx="6">
                  <c:v>0</c:v>
                </c:pt>
                <c:pt idx="7">
                  <c:v>2.2416228634377644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(511)</c:v>
                </c:pt>
                <c:pt idx="1">
                  <c:v>Royal Devon &amp; Exeter Hospital (Wonford) (384)</c:v>
                </c:pt>
                <c:pt idx="2">
                  <c:v>South Molton Hospital (-)</c:v>
                </c:pt>
                <c:pt idx="3">
                  <c:v>Tiverton And District Hospital (-)</c:v>
                </c:pt>
                <c:pt idx="4">
                  <c:v>Exmouth Hospital (-)</c:v>
                </c:pt>
                <c:pt idx="5">
                  <c:v>Victoria Hospital (Sidmouth) (-)</c:v>
                </c:pt>
                <c:pt idx="6">
                  <c:v>Mardon Neuro-Rehabilitation Centre (-)</c:v>
                </c:pt>
                <c:pt idx="7">
                  <c:v>North Devon District Hospital (113)</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(511)</c:v>
                </c:pt>
                <c:pt idx="1">
                  <c:v>Royal Devon &amp; Exeter Hospital (Wonford) (384)</c:v>
                </c:pt>
                <c:pt idx="2">
                  <c:v>South Molton Hospital (-)</c:v>
                </c:pt>
                <c:pt idx="3">
                  <c:v>Tiverton And District Hospital (-)</c:v>
                </c:pt>
                <c:pt idx="4">
                  <c:v>Exmouth Hospital (-)</c:v>
                </c:pt>
                <c:pt idx="5">
                  <c:v>Victoria Hospital (Sidmouth) (-)</c:v>
                </c:pt>
                <c:pt idx="6">
                  <c:v>Mardon Neuro-Rehabilitation Centre (-)</c:v>
                </c:pt>
                <c:pt idx="7">
                  <c:v>North Devon District Hospital (113)</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(511)</c:v>
                </c:pt>
                <c:pt idx="1">
                  <c:v>Royal Devon &amp; Exeter Hospital (Wonford) (384)</c:v>
                </c:pt>
                <c:pt idx="2">
                  <c:v>South Molton Hospital (-)</c:v>
                </c:pt>
                <c:pt idx="3">
                  <c:v>Tiverton And District Hospital (-)</c:v>
                </c:pt>
                <c:pt idx="4">
                  <c:v>Exmouth Hospital (-)</c:v>
                </c:pt>
                <c:pt idx="5">
                  <c:v>Victoria Hospital (Sidmouth) (-)</c:v>
                </c:pt>
                <c:pt idx="6">
                  <c:v>Mardon Neuro-Rehabilitation Centre (-)</c:v>
                </c:pt>
                <c:pt idx="7">
                  <c:v>North Devon District Hospital (113)</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(511)</c:v>
                </c:pt>
                <c:pt idx="1">
                  <c:v>Royal Devon &amp; Exeter Hospital (Wonford) (384)</c:v>
                </c:pt>
                <c:pt idx="2">
                  <c:v>South Molton Hospital (-)</c:v>
                </c:pt>
                <c:pt idx="3">
                  <c:v>Tiverton And District Hospital (-)</c:v>
                </c:pt>
                <c:pt idx="4">
                  <c:v>Exmouth Hospital (-)</c:v>
                </c:pt>
                <c:pt idx="5">
                  <c:v>Victoria Hospital (Sidmouth) (-)</c:v>
                </c:pt>
                <c:pt idx="6">
                  <c:v>Mardon Neuro-Rehabilitation Centre (-)</c:v>
                </c:pt>
                <c:pt idx="7">
                  <c:v>North Devon District Hospital (113)</c:v>
                </c:pt>
              </c:strCache>
            </c:strRef>
          </c:cat>
          <c:val>
            <c:numRef>
              <c:f>Sheet1!$G$2:$G$9</c:f>
              <c:numCache>
                <c:formatCode>0.0;;</c:formatCode>
                <c:ptCount val="8"/>
                <c:pt idx="0">
                  <c:v>9.5390045480695136</c:v>
                </c:pt>
                <c:pt idx="1">
                  <c:v>9.5248597157919708</c:v>
                </c:pt>
                <c:pt idx="2">
                  <c:v>0</c:v>
                </c:pt>
                <c:pt idx="3">
                  <c:v>0</c:v>
                </c:pt>
                <c:pt idx="4">
                  <c:v>0</c:v>
                </c:pt>
                <c:pt idx="5">
                  <c:v>0</c:v>
                </c:pt>
                <c:pt idx="6">
                  <c:v>0</c:v>
                </c:pt>
                <c:pt idx="7">
                  <c:v>9.5509021510043421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(511)</c:v>
                </c:pt>
                <c:pt idx="1">
                  <c:v>Royal Devon &amp; Exeter Hospital (Wonford) (384)</c:v>
                </c:pt>
                <c:pt idx="2">
                  <c:v>South Molton Hospital (-)</c:v>
                </c:pt>
                <c:pt idx="3">
                  <c:v>Tiverton And District Hospital (-)</c:v>
                </c:pt>
                <c:pt idx="4">
                  <c:v>Exmouth Hospital (-)</c:v>
                </c:pt>
                <c:pt idx="5">
                  <c:v>Victoria Hospital (Sidmouth) (-)</c:v>
                </c:pt>
                <c:pt idx="6">
                  <c:v>Mardon Neuro-Rehabilitation Centre (-)</c:v>
                </c:pt>
                <c:pt idx="7">
                  <c:v>North Devon District Hospital (113)</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(511)</c:v>
                </c:pt>
                <c:pt idx="1">
                  <c:v>Royal Devon &amp; Exeter Hospital (Wonford) (384)</c:v>
                </c:pt>
                <c:pt idx="2">
                  <c:v>South Molton Hospital (-)</c:v>
                </c:pt>
                <c:pt idx="3">
                  <c:v>Tiverton And District Hospital (-)</c:v>
                </c:pt>
                <c:pt idx="4">
                  <c:v>Exmouth Hospital (-)</c:v>
                </c:pt>
                <c:pt idx="5">
                  <c:v>Victoria Hospital (Sidmouth) (-)</c:v>
                </c:pt>
                <c:pt idx="6">
                  <c:v>Mardon Neuro-Rehabilitation Centre (-)</c:v>
                </c:pt>
                <c:pt idx="7">
                  <c:v>North Devon District Hospital (113)</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(511)</c:v>
                </c:pt>
                <c:pt idx="1">
                  <c:v>Royal Devon &amp; Exeter Hospital (Wonford) (384)</c:v>
                </c:pt>
                <c:pt idx="2">
                  <c:v>South Molton Hospital (-)</c:v>
                </c:pt>
                <c:pt idx="3">
                  <c:v>Tiverton And District Hospital (-)</c:v>
                </c:pt>
                <c:pt idx="4">
                  <c:v>Exmouth Hospital (-)</c:v>
                </c:pt>
                <c:pt idx="5">
                  <c:v>Victoria Hospital (Sidmouth) (-)</c:v>
                </c:pt>
                <c:pt idx="6">
                  <c:v>Mardon Neuro-Rehabilitation Centre (-)</c:v>
                </c:pt>
                <c:pt idx="7">
                  <c:v>North Devon District Hospital (113)</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0.46099545193048641</c:v>
                </c:pt>
                <c:pt idx="1">
                  <c:v>0.47514028420802923</c:v>
                </c:pt>
                <c:pt idx="2">
                  <c:v>0</c:v>
                </c:pt>
                <c:pt idx="3">
                  <c:v>0</c:v>
                </c:pt>
                <c:pt idx="4">
                  <c:v>0</c:v>
                </c:pt>
                <c:pt idx="5">
                  <c:v>0</c:v>
                </c:pt>
                <c:pt idx="6">
                  <c:v>0</c:v>
                </c:pt>
                <c:pt idx="7">
                  <c:v>0.44909784899565786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(424)</c:v>
                </c:pt>
                <c:pt idx="1">
                  <c:v>Royal Devon &amp; Exeter Hospital (Wonford) (317)</c:v>
                </c:pt>
                <c:pt idx="2">
                  <c:v>South Molton Hospital (-)</c:v>
                </c:pt>
                <c:pt idx="3">
                  <c:v>Tiverton And District Hospital (-)</c:v>
                </c:pt>
                <c:pt idx="4">
                  <c:v>Exmouth Hospital (-)</c:v>
                </c:pt>
                <c:pt idx="5">
                  <c:v>Victoria Hospital (Sidmouth) (-)</c:v>
                </c:pt>
                <c:pt idx="6">
                  <c:v>Mardon Neuro-Rehabilitation Centre (-)</c:v>
                </c:pt>
                <c:pt idx="7">
                  <c:v>North Devon District Hospital (96)</c:v>
                </c:pt>
              </c:strCache>
            </c:strRef>
          </c:cat>
          <c:val>
            <c:numRef>
              <c:f>Sheet1!$D$2:$D$9</c:f>
              <c:numCache>
                <c:formatCode>0.0;;</c:formatCode>
                <c:ptCount val="8"/>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(424)</c:v>
                </c:pt>
                <c:pt idx="1">
                  <c:v>Royal Devon &amp; Exeter Hospital (Wonford) (317)</c:v>
                </c:pt>
                <c:pt idx="2">
                  <c:v>South Molton Hospital (-)</c:v>
                </c:pt>
                <c:pt idx="3">
                  <c:v>Tiverton And District Hospital (-)</c:v>
                </c:pt>
                <c:pt idx="4">
                  <c:v>Exmouth Hospital (-)</c:v>
                </c:pt>
                <c:pt idx="5">
                  <c:v>Victoria Hospital (Sidmouth) (-)</c:v>
                </c:pt>
                <c:pt idx="6">
                  <c:v>Mardon Neuro-Rehabilitation Centre (-)</c:v>
                </c:pt>
                <c:pt idx="7">
                  <c:v>North Devon District Hospital (96)</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(424)</c:v>
                </c:pt>
                <c:pt idx="1">
                  <c:v>Royal Devon &amp; Exeter Hospital (Wonford) (317)</c:v>
                </c:pt>
                <c:pt idx="2">
                  <c:v>South Molton Hospital (-)</c:v>
                </c:pt>
                <c:pt idx="3">
                  <c:v>Tiverton And District Hospital (-)</c:v>
                </c:pt>
                <c:pt idx="4">
                  <c:v>Exmouth Hospital (-)</c:v>
                </c:pt>
                <c:pt idx="5">
                  <c:v>Victoria Hospital (Sidmouth) (-)</c:v>
                </c:pt>
                <c:pt idx="6">
                  <c:v>Mardon Neuro-Rehabilitation Centre (-)</c:v>
                </c:pt>
                <c:pt idx="7">
                  <c:v>North Devon District Hospital (96)</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(424)</c:v>
                </c:pt>
                <c:pt idx="1">
                  <c:v>Royal Devon &amp; Exeter Hospital (Wonford) (317)</c:v>
                </c:pt>
                <c:pt idx="2">
                  <c:v>South Molton Hospital (-)</c:v>
                </c:pt>
                <c:pt idx="3">
                  <c:v>Tiverton And District Hospital (-)</c:v>
                </c:pt>
                <c:pt idx="4">
                  <c:v>Exmouth Hospital (-)</c:v>
                </c:pt>
                <c:pt idx="5">
                  <c:v>Victoria Hospital (Sidmouth) (-)</c:v>
                </c:pt>
                <c:pt idx="6">
                  <c:v>Mardon Neuro-Rehabilitation Centre (-)</c:v>
                </c:pt>
                <c:pt idx="7">
                  <c:v>North Devon District Hospital (96)</c:v>
                </c:pt>
              </c:strCache>
            </c:strRef>
          </c:cat>
          <c:val>
            <c:numRef>
              <c:f>Sheet1!$G$2:$G$9</c:f>
              <c:numCache>
                <c:formatCode>0.0;;</c:formatCode>
                <c:ptCount val="8"/>
                <c:pt idx="0">
                  <c:v>8.9922497312830494</c:v>
                </c:pt>
                <c:pt idx="1">
                  <c:v>9.0684237889310815</c:v>
                </c:pt>
                <c:pt idx="2">
                  <c:v>0</c:v>
                </c:pt>
                <c:pt idx="3">
                  <c:v>0</c:v>
                </c:pt>
                <c:pt idx="4">
                  <c:v>0</c:v>
                </c:pt>
                <c:pt idx="5">
                  <c:v>0</c:v>
                </c:pt>
                <c:pt idx="6">
                  <c:v>0</c:v>
                </c:pt>
                <c:pt idx="7">
                  <c:v>8.7860191169558277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(424)</c:v>
                </c:pt>
                <c:pt idx="1">
                  <c:v>Royal Devon &amp; Exeter Hospital (Wonford) (317)</c:v>
                </c:pt>
                <c:pt idx="2">
                  <c:v>South Molton Hospital (-)</c:v>
                </c:pt>
                <c:pt idx="3">
                  <c:v>Tiverton And District Hospital (-)</c:v>
                </c:pt>
                <c:pt idx="4">
                  <c:v>Exmouth Hospital (-)</c:v>
                </c:pt>
                <c:pt idx="5">
                  <c:v>Victoria Hospital (Sidmouth) (-)</c:v>
                </c:pt>
                <c:pt idx="6">
                  <c:v>Mardon Neuro-Rehabilitation Centre (-)</c:v>
                </c:pt>
                <c:pt idx="7">
                  <c:v>North Devon District Hospital (96)</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(424)</c:v>
                </c:pt>
                <c:pt idx="1">
                  <c:v>Royal Devon &amp; Exeter Hospital (Wonford) (317)</c:v>
                </c:pt>
                <c:pt idx="2">
                  <c:v>South Molton Hospital (-)</c:v>
                </c:pt>
                <c:pt idx="3">
                  <c:v>Tiverton And District Hospital (-)</c:v>
                </c:pt>
                <c:pt idx="4">
                  <c:v>Exmouth Hospital (-)</c:v>
                </c:pt>
                <c:pt idx="5">
                  <c:v>Victoria Hospital (Sidmouth) (-)</c:v>
                </c:pt>
                <c:pt idx="6">
                  <c:v>Mardon Neuro-Rehabilitation Centre (-)</c:v>
                </c:pt>
                <c:pt idx="7">
                  <c:v>North Devon District Hospital (96)</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(424)</c:v>
                </c:pt>
                <c:pt idx="1">
                  <c:v>Royal Devon &amp; Exeter Hospital (Wonford) (317)</c:v>
                </c:pt>
                <c:pt idx="2">
                  <c:v>South Molton Hospital (-)</c:v>
                </c:pt>
                <c:pt idx="3">
                  <c:v>Tiverton And District Hospital (-)</c:v>
                </c:pt>
                <c:pt idx="4">
                  <c:v>Exmouth Hospital (-)</c:v>
                </c:pt>
                <c:pt idx="5">
                  <c:v>Victoria Hospital (Sidmouth) (-)</c:v>
                </c:pt>
                <c:pt idx="6">
                  <c:v>Mardon Neuro-Rehabilitation Centre (-)</c:v>
                </c:pt>
                <c:pt idx="7">
                  <c:v>North Devon District Hospital (96)</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1.0077502687169506</c:v>
                </c:pt>
                <c:pt idx="1">
                  <c:v>0.93157621106891852</c:v>
                </c:pt>
                <c:pt idx="2">
                  <c:v>0</c:v>
                </c:pt>
                <c:pt idx="3">
                  <c:v>0</c:v>
                </c:pt>
                <c:pt idx="4">
                  <c:v>0</c:v>
                </c:pt>
                <c:pt idx="5">
                  <c:v>0</c:v>
                </c:pt>
                <c:pt idx="6">
                  <c:v>0</c:v>
                </c:pt>
                <c:pt idx="7">
                  <c:v>1.2139808830441723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(466)</c:v>
                </c:pt>
                <c:pt idx="1">
                  <c:v>Royal Devon &amp; Exeter Hospital (Wonford) (349)</c:v>
                </c:pt>
                <c:pt idx="2">
                  <c:v>South Molton Hospital (-)</c:v>
                </c:pt>
                <c:pt idx="3">
                  <c:v>Tiverton And District Hospital (-)</c:v>
                </c:pt>
                <c:pt idx="4">
                  <c:v>Exmouth Hospital (-)</c:v>
                </c:pt>
                <c:pt idx="5">
                  <c:v>Victoria Hospital (Sidmouth) (-)</c:v>
                </c:pt>
                <c:pt idx="6">
                  <c:v>Mardon Neuro-Rehabilitation Centre (-)</c:v>
                </c:pt>
                <c:pt idx="7">
                  <c:v>North Devon District Hospital (104)</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(466)</c:v>
                </c:pt>
                <c:pt idx="1">
                  <c:v>Royal Devon &amp; Exeter Hospital (Wonford) (349)</c:v>
                </c:pt>
                <c:pt idx="2">
                  <c:v>South Molton Hospital (-)</c:v>
                </c:pt>
                <c:pt idx="3">
                  <c:v>Tiverton And District Hospital (-)</c:v>
                </c:pt>
                <c:pt idx="4">
                  <c:v>Exmouth Hospital (-)</c:v>
                </c:pt>
                <c:pt idx="5">
                  <c:v>Victoria Hospital (Sidmouth) (-)</c:v>
                </c:pt>
                <c:pt idx="6">
                  <c:v>Mardon Neuro-Rehabilitation Centre (-)</c:v>
                </c:pt>
                <c:pt idx="7">
                  <c:v>North Devon District Hospital (104)</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(466)</c:v>
                </c:pt>
                <c:pt idx="1">
                  <c:v>Royal Devon &amp; Exeter Hospital (Wonford) (349)</c:v>
                </c:pt>
                <c:pt idx="2">
                  <c:v>South Molton Hospital (-)</c:v>
                </c:pt>
                <c:pt idx="3">
                  <c:v>Tiverton And District Hospital (-)</c:v>
                </c:pt>
                <c:pt idx="4">
                  <c:v>Exmouth Hospital (-)</c:v>
                </c:pt>
                <c:pt idx="5">
                  <c:v>Victoria Hospital (Sidmouth) (-)</c:v>
                </c:pt>
                <c:pt idx="6">
                  <c:v>Mardon Neuro-Rehabilitation Centre (-)</c:v>
                </c:pt>
                <c:pt idx="7">
                  <c:v>North Devon District Hospital (104)</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(466)</c:v>
                </c:pt>
                <c:pt idx="1">
                  <c:v>Royal Devon &amp; Exeter Hospital (Wonford) (349)</c:v>
                </c:pt>
                <c:pt idx="2">
                  <c:v>South Molton Hospital (-)</c:v>
                </c:pt>
                <c:pt idx="3">
                  <c:v>Tiverton And District Hospital (-)</c:v>
                </c:pt>
                <c:pt idx="4">
                  <c:v>Exmouth Hospital (-)</c:v>
                </c:pt>
                <c:pt idx="5">
                  <c:v>Victoria Hospital (Sidmouth) (-)</c:v>
                </c:pt>
                <c:pt idx="6">
                  <c:v>Mardon Neuro-Rehabilitation Centre (-)</c:v>
                </c:pt>
                <c:pt idx="7">
                  <c:v>North Devon District Hospital (104)</c:v>
                </c:pt>
              </c:strCache>
            </c:strRef>
          </c:cat>
          <c:val>
            <c:numRef>
              <c:f>Sheet1!$G$2:$G$9</c:f>
              <c:numCache>
                <c:formatCode>0.0;;</c:formatCode>
                <c:ptCount val="8"/>
                <c:pt idx="0">
                  <c:v>0</c:v>
                </c:pt>
                <c:pt idx="1">
                  <c:v>0</c:v>
                </c:pt>
                <c:pt idx="2">
                  <c:v>0</c:v>
                </c:pt>
                <c:pt idx="3">
                  <c:v>0</c:v>
                </c:pt>
                <c:pt idx="4">
                  <c:v>0</c:v>
                </c:pt>
                <c:pt idx="5">
                  <c:v>0</c:v>
                </c:pt>
                <c:pt idx="6">
                  <c:v>0</c:v>
                </c:pt>
                <c:pt idx="7">
                  <c:v>8.3732765714381099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(466)</c:v>
                </c:pt>
                <c:pt idx="1">
                  <c:v>Royal Devon &amp; Exeter Hospital (Wonford) (349)</c:v>
                </c:pt>
                <c:pt idx="2">
                  <c:v>South Molton Hospital (-)</c:v>
                </c:pt>
                <c:pt idx="3">
                  <c:v>Tiverton And District Hospital (-)</c:v>
                </c:pt>
                <c:pt idx="4">
                  <c:v>Exmouth Hospital (-)</c:v>
                </c:pt>
                <c:pt idx="5">
                  <c:v>Victoria Hospital (Sidmouth) (-)</c:v>
                </c:pt>
                <c:pt idx="6">
                  <c:v>Mardon Neuro-Rehabilitation Centre (-)</c:v>
                </c:pt>
                <c:pt idx="7">
                  <c:v>North Devon District Hospital (104)</c:v>
                </c:pt>
              </c:strCache>
            </c:strRef>
          </c:cat>
          <c:val>
            <c:numRef>
              <c:f>Sheet1!$H$2:$H$9</c:f>
              <c:numCache>
                <c:formatCode>0.0;;</c:formatCode>
                <c:ptCount val="8"/>
                <c:pt idx="0">
                  <c:v>0</c:v>
                </c:pt>
                <c:pt idx="1">
                  <c:v>8.7509030039411453</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(466)</c:v>
                </c:pt>
                <c:pt idx="1">
                  <c:v>Royal Devon &amp; Exeter Hospital (Wonford) (349)</c:v>
                </c:pt>
                <c:pt idx="2">
                  <c:v>South Molton Hospital (-)</c:v>
                </c:pt>
                <c:pt idx="3">
                  <c:v>Tiverton And District Hospital (-)</c:v>
                </c:pt>
                <c:pt idx="4">
                  <c:v>Exmouth Hospital (-)</c:v>
                </c:pt>
                <c:pt idx="5">
                  <c:v>Victoria Hospital (Sidmouth) (-)</c:v>
                </c:pt>
                <c:pt idx="6">
                  <c:v>Mardon Neuro-Rehabilitation Centre (-)</c:v>
                </c:pt>
                <c:pt idx="7">
                  <c:v>North Devon District Hospital (104)</c:v>
                </c:pt>
              </c:strCache>
            </c:strRef>
          </c:cat>
          <c:val>
            <c:numRef>
              <c:f>Sheet1!$I$2:$I$9</c:f>
              <c:numCache>
                <c:formatCode>0.0;;</c:formatCode>
                <c:ptCount val="8"/>
                <c:pt idx="0">
                  <c:v>8.6510062321408121</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(466)</c:v>
                </c:pt>
                <c:pt idx="1">
                  <c:v>Royal Devon &amp; Exeter Hospital (Wonford) (349)</c:v>
                </c:pt>
                <c:pt idx="2">
                  <c:v>South Molton Hospital (-)</c:v>
                </c:pt>
                <c:pt idx="3">
                  <c:v>Tiverton And District Hospital (-)</c:v>
                </c:pt>
                <c:pt idx="4">
                  <c:v>Exmouth Hospital (-)</c:v>
                </c:pt>
                <c:pt idx="5">
                  <c:v>Victoria Hospital (Sidmouth) (-)</c:v>
                </c:pt>
                <c:pt idx="6">
                  <c:v>Mardon Neuro-Rehabilitation Centre (-)</c:v>
                </c:pt>
                <c:pt idx="7">
                  <c:v>North Devon District Hospital (104)</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1.3489937678591879</c:v>
                </c:pt>
                <c:pt idx="1">
                  <c:v>1.2490969960588547</c:v>
                </c:pt>
                <c:pt idx="2">
                  <c:v>0</c:v>
                </c:pt>
                <c:pt idx="3">
                  <c:v>0</c:v>
                </c:pt>
                <c:pt idx="4">
                  <c:v>0</c:v>
                </c:pt>
                <c:pt idx="5">
                  <c:v>0</c:v>
                </c:pt>
                <c:pt idx="6">
                  <c:v>0</c:v>
                </c:pt>
                <c:pt idx="7">
                  <c:v>1.6267234285618901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(30)</c:v>
                </c:pt>
                <c:pt idx="1">
                  <c:v>Royal Devon &amp; Exeter Hospital (Wonford) (-)</c:v>
                </c:pt>
                <c:pt idx="2">
                  <c:v>South Molton Hospital (-)</c:v>
                </c:pt>
                <c:pt idx="3">
                  <c:v>Tiverton And District Hospital (-)</c:v>
                </c:pt>
                <c:pt idx="4">
                  <c:v>Exmouth Hospital (-)</c:v>
                </c:pt>
                <c:pt idx="5">
                  <c:v>Victoria Hospital (Sidmouth) (-)</c:v>
                </c:pt>
                <c:pt idx="6">
                  <c:v>Mardon Neuro-Rehabilitation Centre (-)</c:v>
                </c:pt>
                <c:pt idx="7">
                  <c:v>North Devon District Hospital (-)</c:v>
                </c:pt>
              </c:strCache>
            </c:strRef>
          </c:cat>
          <c:val>
            <c:numRef>
              <c:f>Sheet1!$D$2:$D$9</c:f>
              <c:numCache>
                <c:formatCode>0.0;;</c:formatCode>
                <c:ptCount val="8"/>
                <c:pt idx="0">
                  <c:v>8.644413467722444</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(30)</c:v>
                </c:pt>
                <c:pt idx="1">
                  <c:v>Royal Devon &amp; Exeter Hospital (Wonford) (-)</c:v>
                </c:pt>
                <c:pt idx="2">
                  <c:v>South Molton Hospital (-)</c:v>
                </c:pt>
                <c:pt idx="3">
                  <c:v>Tiverton And District Hospital (-)</c:v>
                </c:pt>
                <c:pt idx="4">
                  <c:v>Exmouth Hospital (-)</c:v>
                </c:pt>
                <c:pt idx="5">
                  <c:v>Victoria Hospital (Sidmouth) (-)</c:v>
                </c:pt>
                <c:pt idx="6">
                  <c:v>Mardon Neuro-Rehabilitation Centre (-)</c:v>
                </c:pt>
                <c:pt idx="7">
                  <c:v>North Devon District Hospital (-)</c:v>
                </c:pt>
              </c:strCache>
            </c:strRef>
          </c:cat>
          <c:val>
            <c:numRef>
              <c:f>Sheet1!$E$2:$E$9</c:f>
              <c:numCache>
                <c:formatCode>General</c:formatCode>
                <c:ptCount val="8"/>
                <c:pt idx="0" formatCode="0.0;;">
                  <c:v>0</c:v>
                </c:pt>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(30)</c:v>
                </c:pt>
                <c:pt idx="1">
                  <c:v>Royal Devon &amp; Exeter Hospital (Wonford) (-)</c:v>
                </c:pt>
                <c:pt idx="2">
                  <c:v>South Molton Hospital (-)</c:v>
                </c:pt>
                <c:pt idx="3">
                  <c:v>Tiverton And District Hospital (-)</c:v>
                </c:pt>
                <c:pt idx="4">
                  <c:v>Exmouth Hospital (-)</c:v>
                </c:pt>
                <c:pt idx="5">
                  <c:v>Victoria Hospital (Sidmouth) (-)</c:v>
                </c:pt>
                <c:pt idx="6">
                  <c:v>Mardon Neuro-Rehabilitation Centre (-)</c:v>
                </c:pt>
                <c:pt idx="7">
                  <c:v>North Devon District Hospital (-)</c:v>
                </c:pt>
              </c:strCache>
            </c:strRef>
          </c:cat>
          <c:val>
            <c:numRef>
              <c:f>Sheet1!$F$2:$F$9</c:f>
              <c:numCache>
                <c:formatCode>General</c:formatCode>
                <c:ptCount val="8"/>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(30)</c:v>
                </c:pt>
                <c:pt idx="1">
                  <c:v>Royal Devon &amp; Exeter Hospital (Wonford) (-)</c:v>
                </c:pt>
                <c:pt idx="2">
                  <c:v>South Molton Hospital (-)</c:v>
                </c:pt>
                <c:pt idx="3">
                  <c:v>Tiverton And District Hospital (-)</c:v>
                </c:pt>
                <c:pt idx="4">
                  <c:v>Exmouth Hospital (-)</c:v>
                </c:pt>
                <c:pt idx="5">
                  <c:v>Victoria Hospital (Sidmouth) (-)</c:v>
                </c:pt>
                <c:pt idx="6">
                  <c:v>Mardon Neuro-Rehabilitation Centre (-)</c:v>
                </c:pt>
                <c:pt idx="7">
                  <c:v>North Devon District Hospital (-)</c:v>
                </c:pt>
              </c:strCache>
            </c:strRef>
          </c:cat>
          <c:val>
            <c:numRef>
              <c:f>Sheet1!$G$2:$G$9</c:f>
              <c:numCache>
                <c:formatCode>General</c:formatCode>
                <c:ptCount val="8"/>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(30)</c:v>
                </c:pt>
                <c:pt idx="1">
                  <c:v>Royal Devon &amp; Exeter Hospital (Wonford) (-)</c:v>
                </c:pt>
                <c:pt idx="2">
                  <c:v>South Molton Hospital (-)</c:v>
                </c:pt>
                <c:pt idx="3">
                  <c:v>Tiverton And District Hospital (-)</c:v>
                </c:pt>
                <c:pt idx="4">
                  <c:v>Exmouth Hospital (-)</c:v>
                </c:pt>
                <c:pt idx="5">
                  <c:v>Victoria Hospital (Sidmouth) (-)</c:v>
                </c:pt>
                <c:pt idx="6">
                  <c:v>Mardon Neuro-Rehabilitation Centre (-)</c:v>
                </c:pt>
                <c:pt idx="7">
                  <c:v>North Devon District Hospital (-)</c:v>
                </c:pt>
              </c:strCache>
            </c:strRef>
          </c:cat>
          <c:val>
            <c:numRef>
              <c:f>Sheet1!$H$2:$H$9</c:f>
              <c:numCache>
                <c:formatCode>General</c:formatCode>
                <c:ptCount val="8"/>
                <c:pt idx="0" formatCode="0.0;;">
                  <c:v>0</c:v>
                </c:pt>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(30)</c:v>
                </c:pt>
                <c:pt idx="1">
                  <c:v>Royal Devon &amp; Exeter Hospital (Wonford) (-)</c:v>
                </c:pt>
                <c:pt idx="2">
                  <c:v>South Molton Hospital (-)</c:v>
                </c:pt>
                <c:pt idx="3">
                  <c:v>Tiverton And District Hospital (-)</c:v>
                </c:pt>
                <c:pt idx="4">
                  <c:v>Exmouth Hospital (-)</c:v>
                </c:pt>
                <c:pt idx="5">
                  <c:v>Victoria Hospital (Sidmouth) (-)</c:v>
                </c:pt>
                <c:pt idx="6">
                  <c:v>Mardon Neuro-Rehabilitation Centre (-)</c:v>
                </c:pt>
                <c:pt idx="7">
                  <c:v>North Devon District Hospital (-)</c:v>
                </c:pt>
              </c:strCache>
            </c:strRef>
          </c:cat>
          <c:val>
            <c:numRef>
              <c:f>Sheet1!$I$2:$I$9</c:f>
              <c:numCache>
                <c:formatCode>General</c:formatCode>
                <c:ptCount val="8"/>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(30)</c:v>
                </c:pt>
                <c:pt idx="1">
                  <c:v>Royal Devon &amp; Exeter Hospital (Wonford) (-)</c:v>
                </c:pt>
                <c:pt idx="2">
                  <c:v>South Molton Hospital (-)</c:v>
                </c:pt>
                <c:pt idx="3">
                  <c:v>Tiverton And District Hospital (-)</c:v>
                </c:pt>
                <c:pt idx="4">
                  <c:v>Exmouth Hospital (-)</c:v>
                </c:pt>
                <c:pt idx="5">
                  <c:v>Victoria Hospital (Sidmouth) (-)</c:v>
                </c:pt>
                <c:pt idx="6">
                  <c:v>Mardon Neuro-Rehabilitation Centre (-)</c:v>
                </c:pt>
                <c:pt idx="7">
                  <c:v>North Devon District Hospital (-)</c:v>
                </c:pt>
              </c:strCache>
            </c:strRef>
          </c:cat>
          <c:val>
            <c:numRef>
              <c:f>Sheet1!$J$2:$J$9</c:f>
              <c:numCache>
                <c:formatCode>General</c:formatCode>
                <c:ptCount val="8"/>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General</c:formatCode>
                <c:ptCount val="8"/>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c:v>
                </c:pt>
                <c:pt idx="1">
                  <c:v>Royal Devon &amp; Exeter Hospital (Wonford) (-)</c:v>
                </c:pt>
                <c:pt idx="2">
                  <c:v>South Molton Hospital (-)</c:v>
                </c:pt>
                <c:pt idx="3">
                  <c:v>Tiverton And District Hospital (-)</c:v>
                </c:pt>
                <c:pt idx="4">
                  <c:v>Exmouth Hospital (-)</c:v>
                </c:pt>
                <c:pt idx="5">
                  <c:v>Victoria Hospital (Sidmouth) (-)</c:v>
                </c:pt>
                <c:pt idx="6">
                  <c:v>Mardon Neuro-Rehabilitation Centre (-)</c:v>
                </c:pt>
                <c:pt idx="7">
                  <c:v>North Devon District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c:v>
                </c:pt>
                <c:pt idx="1">
                  <c:v>Royal Devon &amp; Exeter Hospital (Wonford) (-)</c:v>
                </c:pt>
                <c:pt idx="2">
                  <c:v>South Molton Hospital (-)</c:v>
                </c:pt>
                <c:pt idx="3">
                  <c:v>Tiverton And District Hospital (-)</c:v>
                </c:pt>
                <c:pt idx="4">
                  <c:v>Exmouth Hospital (-)</c:v>
                </c:pt>
                <c:pt idx="5">
                  <c:v>Victoria Hospital (Sidmouth) (-)</c:v>
                </c:pt>
                <c:pt idx="6">
                  <c:v>Mardon Neuro-Rehabilitation Centre (-)</c:v>
                </c:pt>
                <c:pt idx="7">
                  <c:v>North Devon District Hospital (-)</c:v>
                </c:pt>
              </c:strCache>
            </c:strRef>
          </c:cat>
          <c:val>
            <c:numRef>
              <c:f>Sheet1!$E$2:$E$9</c:f>
              <c:numCache>
                <c:formatCode>General</c:formatCode>
                <c:ptCount val="8"/>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c:v>
                </c:pt>
                <c:pt idx="1">
                  <c:v>Royal Devon &amp; Exeter Hospital (Wonford) (-)</c:v>
                </c:pt>
                <c:pt idx="2">
                  <c:v>South Molton Hospital (-)</c:v>
                </c:pt>
                <c:pt idx="3">
                  <c:v>Tiverton And District Hospital (-)</c:v>
                </c:pt>
                <c:pt idx="4">
                  <c:v>Exmouth Hospital (-)</c:v>
                </c:pt>
                <c:pt idx="5">
                  <c:v>Victoria Hospital (Sidmouth) (-)</c:v>
                </c:pt>
                <c:pt idx="6">
                  <c:v>Mardon Neuro-Rehabilitation Centre (-)</c:v>
                </c:pt>
                <c:pt idx="7">
                  <c:v>North Devon District Hospital (-)</c:v>
                </c:pt>
              </c:strCache>
            </c:strRef>
          </c:cat>
          <c:val>
            <c:numRef>
              <c:f>Sheet1!$F$2:$F$9</c:f>
              <c:numCache>
                <c:formatCode>General</c:formatCode>
                <c:ptCount val="8"/>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c:v>
                </c:pt>
                <c:pt idx="1">
                  <c:v>Royal Devon &amp; Exeter Hospital (Wonford) (-)</c:v>
                </c:pt>
                <c:pt idx="2">
                  <c:v>South Molton Hospital (-)</c:v>
                </c:pt>
                <c:pt idx="3">
                  <c:v>Tiverton And District Hospital (-)</c:v>
                </c:pt>
                <c:pt idx="4">
                  <c:v>Exmouth Hospital (-)</c:v>
                </c:pt>
                <c:pt idx="5">
                  <c:v>Victoria Hospital (Sidmouth) (-)</c:v>
                </c:pt>
                <c:pt idx="6">
                  <c:v>Mardon Neuro-Rehabilitation Centre (-)</c:v>
                </c:pt>
                <c:pt idx="7">
                  <c:v>North Devon District Hospital (-)</c:v>
                </c:pt>
              </c:strCache>
            </c:strRef>
          </c:cat>
          <c:val>
            <c:numRef>
              <c:f>Sheet1!$G$2:$G$9</c:f>
              <c:numCache>
                <c:formatCode>General</c:formatCode>
                <c:ptCount val="8"/>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c:v>
                </c:pt>
                <c:pt idx="1">
                  <c:v>Royal Devon &amp; Exeter Hospital (Wonford) (-)</c:v>
                </c:pt>
                <c:pt idx="2">
                  <c:v>South Molton Hospital (-)</c:v>
                </c:pt>
                <c:pt idx="3">
                  <c:v>Tiverton And District Hospital (-)</c:v>
                </c:pt>
                <c:pt idx="4">
                  <c:v>Exmouth Hospital (-)</c:v>
                </c:pt>
                <c:pt idx="5">
                  <c:v>Victoria Hospital (Sidmouth) (-)</c:v>
                </c:pt>
                <c:pt idx="6">
                  <c:v>Mardon Neuro-Rehabilitation Centre (-)</c:v>
                </c:pt>
                <c:pt idx="7">
                  <c:v>North Devon District Hospital (-)</c:v>
                </c:pt>
              </c:strCache>
            </c:strRef>
          </c:cat>
          <c:val>
            <c:numRef>
              <c:f>Sheet1!$H$2:$H$9</c:f>
              <c:numCache>
                <c:formatCode>General</c:formatCode>
                <c:ptCount val="8"/>
                <c:pt idx="0" formatCode="0.0;;">
                  <c:v>0</c:v>
                </c:pt>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c:v>
                </c:pt>
                <c:pt idx="1">
                  <c:v>Royal Devon &amp; Exeter Hospital (Wonford) (-)</c:v>
                </c:pt>
                <c:pt idx="2">
                  <c:v>South Molton Hospital (-)</c:v>
                </c:pt>
                <c:pt idx="3">
                  <c:v>Tiverton And District Hospital (-)</c:v>
                </c:pt>
                <c:pt idx="4">
                  <c:v>Exmouth Hospital (-)</c:v>
                </c:pt>
                <c:pt idx="5">
                  <c:v>Victoria Hospital (Sidmouth) (-)</c:v>
                </c:pt>
                <c:pt idx="6">
                  <c:v>Mardon Neuro-Rehabilitation Centre (-)</c:v>
                </c:pt>
                <c:pt idx="7">
                  <c:v>North Devon District Hospital (-)</c:v>
                </c:pt>
              </c:strCache>
            </c:strRef>
          </c:cat>
          <c:val>
            <c:numRef>
              <c:f>Sheet1!$I$2:$I$9</c:f>
              <c:numCache>
                <c:formatCode>General</c:formatCode>
                <c:ptCount val="8"/>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c:v>
                </c:pt>
                <c:pt idx="1">
                  <c:v>Royal Devon &amp; Exeter Hospital (Wonford) (-)</c:v>
                </c:pt>
                <c:pt idx="2">
                  <c:v>South Molton Hospital (-)</c:v>
                </c:pt>
                <c:pt idx="3">
                  <c:v>Tiverton And District Hospital (-)</c:v>
                </c:pt>
                <c:pt idx="4">
                  <c:v>Exmouth Hospital (-)</c:v>
                </c:pt>
                <c:pt idx="5">
                  <c:v>Victoria Hospital (Sidmouth) (-)</c:v>
                </c:pt>
                <c:pt idx="6">
                  <c:v>Mardon Neuro-Rehabilitation Centre (-)</c:v>
                </c:pt>
                <c:pt idx="7">
                  <c:v>North Devon District Hospital (-)</c:v>
                </c:pt>
              </c:strCache>
            </c:strRef>
          </c:cat>
          <c:val>
            <c:numRef>
              <c:f>Sheet1!$J$2:$J$9</c:f>
              <c:numCache>
                <c:formatCode>General</c:formatCode>
                <c:ptCount val="8"/>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General</c:formatCode>
                <c:ptCount val="8"/>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(94)</c:v>
                </c:pt>
                <c:pt idx="1">
                  <c:v>Royal Devon &amp; Exeter Hospital (Wonford) (71)</c:v>
                </c:pt>
                <c:pt idx="2">
                  <c:v>South Molton Hospital (-)</c:v>
                </c:pt>
                <c:pt idx="3">
                  <c:v>Tiverton And District Hospital (-)</c:v>
                </c:pt>
                <c:pt idx="4">
                  <c:v>Exmouth Hospital (-)</c:v>
                </c:pt>
                <c:pt idx="5">
                  <c:v>Victoria Hospital (Sidmouth) (-)</c:v>
                </c:pt>
                <c:pt idx="6">
                  <c:v>Mardon Neuro-Rehabilitation Centre (-)</c:v>
                </c:pt>
                <c:pt idx="7">
                  <c:v>North Devon District Hospital (-)</c:v>
                </c:pt>
              </c:strCache>
            </c:strRef>
          </c:cat>
          <c:val>
            <c:numRef>
              <c:f>Sheet1!$D$2:$D$9</c:f>
              <c:numCache>
                <c:formatCode>0.0;;</c:formatCode>
                <c:ptCount val="8"/>
                <c:pt idx="0">
                  <c:v>9.3614161522142396</c:v>
                </c:pt>
                <c:pt idx="1">
                  <c:v>9.3996050975907242</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(94)</c:v>
                </c:pt>
                <c:pt idx="1">
                  <c:v>Royal Devon &amp; Exeter Hospital (Wonford) (71)</c:v>
                </c:pt>
                <c:pt idx="2">
                  <c:v>South Molton Hospital (-)</c:v>
                </c:pt>
                <c:pt idx="3">
                  <c:v>Tiverton And District Hospital (-)</c:v>
                </c:pt>
                <c:pt idx="4">
                  <c:v>Exmouth Hospital (-)</c:v>
                </c:pt>
                <c:pt idx="5">
                  <c:v>Victoria Hospital (Sidmouth) (-)</c:v>
                </c:pt>
                <c:pt idx="6">
                  <c:v>Mardon Neuro-Rehabilitation Centre (-)</c:v>
                </c:pt>
                <c:pt idx="7">
                  <c:v>North Devon District Hospital (-)</c:v>
                </c:pt>
              </c:strCache>
            </c:strRef>
          </c:cat>
          <c:val>
            <c:numRef>
              <c:f>Sheet1!$E$2:$E$9</c:f>
              <c:numCache>
                <c:formatCode>General</c:formatCode>
                <c:ptCount val="8"/>
                <c:pt idx="0" formatCode="0.0;;">
                  <c:v>0</c:v>
                </c:pt>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(94)</c:v>
                </c:pt>
                <c:pt idx="1">
                  <c:v>Royal Devon &amp; Exeter Hospital (Wonford) (71)</c:v>
                </c:pt>
                <c:pt idx="2">
                  <c:v>South Molton Hospital (-)</c:v>
                </c:pt>
                <c:pt idx="3">
                  <c:v>Tiverton And District Hospital (-)</c:v>
                </c:pt>
                <c:pt idx="4">
                  <c:v>Exmouth Hospital (-)</c:v>
                </c:pt>
                <c:pt idx="5">
                  <c:v>Victoria Hospital (Sidmouth) (-)</c:v>
                </c:pt>
                <c:pt idx="6">
                  <c:v>Mardon Neuro-Rehabilitation Centre (-)</c:v>
                </c:pt>
                <c:pt idx="7">
                  <c:v>North Devon District Hospital (-)</c:v>
                </c:pt>
              </c:strCache>
            </c:strRef>
          </c:cat>
          <c:val>
            <c:numRef>
              <c:f>Sheet1!$F$2:$F$9</c:f>
              <c:numCache>
                <c:formatCode>General</c:formatCode>
                <c:ptCount val="8"/>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(94)</c:v>
                </c:pt>
                <c:pt idx="1">
                  <c:v>Royal Devon &amp; Exeter Hospital (Wonford) (71)</c:v>
                </c:pt>
                <c:pt idx="2">
                  <c:v>South Molton Hospital (-)</c:v>
                </c:pt>
                <c:pt idx="3">
                  <c:v>Tiverton And District Hospital (-)</c:v>
                </c:pt>
                <c:pt idx="4">
                  <c:v>Exmouth Hospital (-)</c:v>
                </c:pt>
                <c:pt idx="5">
                  <c:v>Victoria Hospital (Sidmouth) (-)</c:v>
                </c:pt>
                <c:pt idx="6">
                  <c:v>Mardon Neuro-Rehabilitation Centre (-)</c:v>
                </c:pt>
                <c:pt idx="7">
                  <c:v>North Devon District Hospital (-)</c:v>
                </c:pt>
              </c:strCache>
            </c:strRef>
          </c:cat>
          <c:val>
            <c:numRef>
              <c:f>Sheet1!$G$2:$G$9</c:f>
              <c:numCache>
                <c:formatCode>General</c:formatCode>
                <c:ptCount val="8"/>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(94)</c:v>
                </c:pt>
                <c:pt idx="1">
                  <c:v>Royal Devon &amp; Exeter Hospital (Wonford) (71)</c:v>
                </c:pt>
                <c:pt idx="2">
                  <c:v>South Molton Hospital (-)</c:v>
                </c:pt>
                <c:pt idx="3">
                  <c:v>Tiverton And District Hospital (-)</c:v>
                </c:pt>
                <c:pt idx="4">
                  <c:v>Exmouth Hospital (-)</c:v>
                </c:pt>
                <c:pt idx="5">
                  <c:v>Victoria Hospital (Sidmouth) (-)</c:v>
                </c:pt>
                <c:pt idx="6">
                  <c:v>Mardon Neuro-Rehabilitation Centre (-)</c:v>
                </c:pt>
                <c:pt idx="7">
                  <c:v>North Devon District Hospital (-)</c:v>
                </c:pt>
              </c:strCache>
            </c:strRef>
          </c:cat>
          <c:val>
            <c:numRef>
              <c:f>Sheet1!$H$2:$H$9</c:f>
              <c:numCache>
                <c:formatCode>General</c:formatCode>
                <c:ptCount val="8"/>
                <c:pt idx="0" formatCode="0.0;;">
                  <c:v>0</c:v>
                </c:pt>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(94)</c:v>
                </c:pt>
                <c:pt idx="1">
                  <c:v>Royal Devon &amp; Exeter Hospital (Wonford) (71)</c:v>
                </c:pt>
                <c:pt idx="2">
                  <c:v>South Molton Hospital (-)</c:v>
                </c:pt>
                <c:pt idx="3">
                  <c:v>Tiverton And District Hospital (-)</c:v>
                </c:pt>
                <c:pt idx="4">
                  <c:v>Exmouth Hospital (-)</c:v>
                </c:pt>
                <c:pt idx="5">
                  <c:v>Victoria Hospital (Sidmouth) (-)</c:v>
                </c:pt>
                <c:pt idx="6">
                  <c:v>Mardon Neuro-Rehabilitation Centre (-)</c:v>
                </c:pt>
                <c:pt idx="7">
                  <c:v>North Devon District Hospital (-)</c:v>
                </c:pt>
              </c:strCache>
            </c:strRef>
          </c:cat>
          <c:val>
            <c:numRef>
              <c:f>Sheet1!$I$2:$I$9</c:f>
              <c:numCache>
                <c:formatCode>General</c:formatCode>
                <c:ptCount val="8"/>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(94)</c:v>
                </c:pt>
                <c:pt idx="1">
                  <c:v>Royal Devon &amp; Exeter Hospital (Wonford) (71)</c:v>
                </c:pt>
                <c:pt idx="2">
                  <c:v>South Molton Hospital (-)</c:v>
                </c:pt>
                <c:pt idx="3">
                  <c:v>Tiverton And District Hospital (-)</c:v>
                </c:pt>
                <c:pt idx="4">
                  <c:v>Exmouth Hospital (-)</c:v>
                </c:pt>
                <c:pt idx="5">
                  <c:v>Victoria Hospital (Sidmouth) (-)</c:v>
                </c:pt>
                <c:pt idx="6">
                  <c:v>Mardon Neuro-Rehabilitation Centre (-)</c:v>
                </c:pt>
                <c:pt idx="7">
                  <c:v>North Devon District Hospital (-)</c:v>
                </c:pt>
              </c:strCache>
            </c:strRef>
          </c:cat>
          <c:val>
            <c:numRef>
              <c:f>Sheet1!$J$2:$J$9</c:f>
              <c:numCache>
                <c:formatCode>General</c:formatCode>
                <c:ptCount val="8"/>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General</c:formatCode>
                <c:ptCount val="8"/>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(74)</c:v>
                </c:pt>
                <c:pt idx="1">
                  <c:v>Royal Devon &amp; Exeter Hospital (Wonford) (55)</c:v>
                </c:pt>
                <c:pt idx="2">
                  <c:v>South Molton Hospital (-)</c:v>
                </c:pt>
                <c:pt idx="3">
                  <c:v>Tiverton And District Hospital (-)</c:v>
                </c:pt>
                <c:pt idx="4">
                  <c:v>Exmouth Hospital (-)</c:v>
                </c:pt>
                <c:pt idx="5">
                  <c:v>Victoria Hospital (Sidmouth) (-)</c:v>
                </c:pt>
                <c:pt idx="6">
                  <c:v>Mardon Neuro-Rehabilitation Centre (-)</c:v>
                </c:pt>
                <c:pt idx="7">
                  <c:v>North Devon District Hospital (-)</c:v>
                </c:pt>
              </c:strCache>
            </c:strRef>
          </c:cat>
          <c:val>
            <c:numRef>
              <c:f>Sheet1!$D$2:$D$9</c:f>
              <c:numCache>
                <c:formatCode>0.0;;</c:formatCode>
                <c:ptCount val="8"/>
                <c:pt idx="0">
                  <c:v>6.749281480414818</c:v>
                </c:pt>
                <c:pt idx="1">
                  <c:v>6.7821464755651926</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(74)</c:v>
                </c:pt>
                <c:pt idx="1">
                  <c:v>Royal Devon &amp; Exeter Hospital (Wonford) (55)</c:v>
                </c:pt>
                <c:pt idx="2">
                  <c:v>South Molton Hospital (-)</c:v>
                </c:pt>
                <c:pt idx="3">
                  <c:v>Tiverton And District Hospital (-)</c:v>
                </c:pt>
                <c:pt idx="4">
                  <c:v>Exmouth Hospital (-)</c:v>
                </c:pt>
                <c:pt idx="5">
                  <c:v>Victoria Hospital (Sidmouth) (-)</c:v>
                </c:pt>
                <c:pt idx="6">
                  <c:v>Mardon Neuro-Rehabilitation Centre (-)</c:v>
                </c:pt>
                <c:pt idx="7">
                  <c:v>North Devon District Hospital (-)</c:v>
                </c:pt>
              </c:strCache>
            </c:strRef>
          </c:cat>
          <c:val>
            <c:numRef>
              <c:f>Sheet1!$E$2:$E$9</c:f>
              <c:numCache>
                <c:formatCode>General</c:formatCode>
                <c:ptCount val="8"/>
                <c:pt idx="0" formatCode="0.0;;">
                  <c:v>0</c:v>
                </c:pt>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(74)</c:v>
                </c:pt>
                <c:pt idx="1">
                  <c:v>Royal Devon &amp; Exeter Hospital (Wonford) (55)</c:v>
                </c:pt>
                <c:pt idx="2">
                  <c:v>South Molton Hospital (-)</c:v>
                </c:pt>
                <c:pt idx="3">
                  <c:v>Tiverton And District Hospital (-)</c:v>
                </c:pt>
                <c:pt idx="4">
                  <c:v>Exmouth Hospital (-)</c:v>
                </c:pt>
                <c:pt idx="5">
                  <c:v>Victoria Hospital (Sidmouth) (-)</c:v>
                </c:pt>
                <c:pt idx="6">
                  <c:v>Mardon Neuro-Rehabilitation Centre (-)</c:v>
                </c:pt>
                <c:pt idx="7">
                  <c:v>North Devon District Hospital (-)</c:v>
                </c:pt>
              </c:strCache>
            </c:strRef>
          </c:cat>
          <c:val>
            <c:numRef>
              <c:f>Sheet1!$F$2:$F$9</c:f>
              <c:numCache>
                <c:formatCode>General</c:formatCode>
                <c:ptCount val="8"/>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(74)</c:v>
                </c:pt>
                <c:pt idx="1">
                  <c:v>Royal Devon &amp; Exeter Hospital (Wonford) (55)</c:v>
                </c:pt>
                <c:pt idx="2">
                  <c:v>South Molton Hospital (-)</c:v>
                </c:pt>
                <c:pt idx="3">
                  <c:v>Tiverton And District Hospital (-)</c:v>
                </c:pt>
                <c:pt idx="4">
                  <c:v>Exmouth Hospital (-)</c:v>
                </c:pt>
                <c:pt idx="5">
                  <c:v>Victoria Hospital (Sidmouth) (-)</c:v>
                </c:pt>
                <c:pt idx="6">
                  <c:v>Mardon Neuro-Rehabilitation Centre (-)</c:v>
                </c:pt>
                <c:pt idx="7">
                  <c:v>North Devon District Hospital (-)</c:v>
                </c:pt>
              </c:strCache>
            </c:strRef>
          </c:cat>
          <c:val>
            <c:numRef>
              <c:f>Sheet1!$G$2:$G$9</c:f>
              <c:numCache>
                <c:formatCode>General</c:formatCode>
                <c:ptCount val="8"/>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(74)</c:v>
                </c:pt>
                <c:pt idx="1">
                  <c:v>Royal Devon &amp; Exeter Hospital (Wonford) (55)</c:v>
                </c:pt>
                <c:pt idx="2">
                  <c:v>South Molton Hospital (-)</c:v>
                </c:pt>
                <c:pt idx="3">
                  <c:v>Tiverton And District Hospital (-)</c:v>
                </c:pt>
                <c:pt idx="4">
                  <c:v>Exmouth Hospital (-)</c:v>
                </c:pt>
                <c:pt idx="5">
                  <c:v>Victoria Hospital (Sidmouth) (-)</c:v>
                </c:pt>
                <c:pt idx="6">
                  <c:v>Mardon Neuro-Rehabilitation Centre (-)</c:v>
                </c:pt>
                <c:pt idx="7">
                  <c:v>North Devon District Hospital (-)</c:v>
                </c:pt>
              </c:strCache>
            </c:strRef>
          </c:cat>
          <c:val>
            <c:numRef>
              <c:f>Sheet1!$H$2:$H$9</c:f>
              <c:numCache>
                <c:formatCode>General</c:formatCode>
                <c:ptCount val="8"/>
                <c:pt idx="0" formatCode="0.0;;">
                  <c:v>0</c:v>
                </c:pt>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(74)</c:v>
                </c:pt>
                <c:pt idx="1">
                  <c:v>Royal Devon &amp; Exeter Hospital (Wonford) (55)</c:v>
                </c:pt>
                <c:pt idx="2">
                  <c:v>South Molton Hospital (-)</c:v>
                </c:pt>
                <c:pt idx="3">
                  <c:v>Tiverton And District Hospital (-)</c:v>
                </c:pt>
                <c:pt idx="4">
                  <c:v>Exmouth Hospital (-)</c:v>
                </c:pt>
                <c:pt idx="5">
                  <c:v>Victoria Hospital (Sidmouth) (-)</c:v>
                </c:pt>
                <c:pt idx="6">
                  <c:v>Mardon Neuro-Rehabilitation Centre (-)</c:v>
                </c:pt>
                <c:pt idx="7">
                  <c:v>North Devon District Hospital (-)</c:v>
                </c:pt>
              </c:strCache>
            </c:strRef>
          </c:cat>
          <c:val>
            <c:numRef>
              <c:f>Sheet1!$I$2:$I$9</c:f>
              <c:numCache>
                <c:formatCode>General</c:formatCode>
                <c:ptCount val="8"/>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(74)</c:v>
                </c:pt>
                <c:pt idx="1">
                  <c:v>Royal Devon &amp; Exeter Hospital (Wonford) (55)</c:v>
                </c:pt>
                <c:pt idx="2">
                  <c:v>South Molton Hospital (-)</c:v>
                </c:pt>
                <c:pt idx="3">
                  <c:v>Tiverton And District Hospital (-)</c:v>
                </c:pt>
                <c:pt idx="4">
                  <c:v>Exmouth Hospital (-)</c:v>
                </c:pt>
                <c:pt idx="5">
                  <c:v>Victoria Hospital (Sidmouth) (-)</c:v>
                </c:pt>
                <c:pt idx="6">
                  <c:v>Mardon Neuro-Rehabilitation Centre (-)</c:v>
                </c:pt>
                <c:pt idx="7">
                  <c:v>North Devon District Hospital (-)</c:v>
                </c:pt>
              </c:strCache>
            </c:strRef>
          </c:cat>
          <c:val>
            <c:numRef>
              <c:f>Sheet1!$J$2:$J$9</c:f>
              <c:numCache>
                <c:formatCode>General</c:formatCode>
                <c:ptCount val="8"/>
                <c:pt idx="2" formatCode="0.0;;">
                  <c:v>0</c:v>
                </c:pt>
                <c:pt idx="3" formatCode="0.0;;">
                  <c:v>0</c:v>
                </c:pt>
                <c:pt idx="4" formatCode="0.0;;">
                  <c:v>0</c:v>
                </c:pt>
                <c:pt idx="5" formatCode="0.0;;">
                  <c:v>0</c:v>
                </c:pt>
                <c:pt idx="6" formatCode="0.0;;">
                  <c:v>0</c:v>
                </c:pt>
                <c:pt idx="7"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General</c:formatCode>
                <c:ptCount val="8"/>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(52)</c:v>
                </c:pt>
                <c:pt idx="1">
                  <c:v>Royal Devon &amp; Exeter Hospital (Wonford) (35)</c:v>
                </c:pt>
                <c:pt idx="2">
                  <c:v>South Molton Hospital (-)</c:v>
                </c:pt>
                <c:pt idx="3">
                  <c:v>Tiverton And District Hospital (-)</c:v>
                </c:pt>
                <c:pt idx="4">
                  <c:v>Exmouth Hospital (-)</c:v>
                </c:pt>
                <c:pt idx="5">
                  <c:v>Victoria Hospital (Sidmouth) (-)</c:v>
                </c:pt>
                <c:pt idx="6">
                  <c:v>Mardon Neuro-Rehabilitation Centre (-)</c:v>
                </c:pt>
                <c:pt idx="7">
                  <c:v>North Devon District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(52)</c:v>
                </c:pt>
                <c:pt idx="1">
                  <c:v>Royal Devon &amp; Exeter Hospital (Wonford) (35)</c:v>
                </c:pt>
                <c:pt idx="2">
                  <c:v>South Molton Hospital (-)</c:v>
                </c:pt>
                <c:pt idx="3">
                  <c:v>Tiverton And District Hospital (-)</c:v>
                </c:pt>
                <c:pt idx="4">
                  <c:v>Exmouth Hospital (-)</c:v>
                </c:pt>
                <c:pt idx="5">
                  <c:v>Victoria Hospital (Sidmouth) (-)</c:v>
                </c:pt>
                <c:pt idx="6">
                  <c:v>Mardon Neuro-Rehabilitation Centre (-)</c:v>
                </c:pt>
                <c:pt idx="7">
                  <c:v>North Devon District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(52)</c:v>
                </c:pt>
                <c:pt idx="1">
                  <c:v>Royal Devon &amp; Exeter Hospital (Wonford) (35)</c:v>
                </c:pt>
                <c:pt idx="2">
                  <c:v>South Molton Hospital (-)</c:v>
                </c:pt>
                <c:pt idx="3">
                  <c:v>Tiverton And District Hospital (-)</c:v>
                </c:pt>
                <c:pt idx="4">
                  <c:v>Exmouth Hospital (-)</c:v>
                </c:pt>
                <c:pt idx="5">
                  <c:v>Victoria Hospital (Sidmouth) (-)</c:v>
                </c:pt>
                <c:pt idx="6">
                  <c:v>Mardon Neuro-Rehabilitation Centre (-)</c:v>
                </c:pt>
                <c:pt idx="7">
                  <c:v>North Devon District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(52)</c:v>
                </c:pt>
                <c:pt idx="1">
                  <c:v>Royal Devon &amp; Exeter Hospital (Wonford) (35)</c:v>
                </c:pt>
                <c:pt idx="2">
                  <c:v>South Molton Hospital (-)</c:v>
                </c:pt>
                <c:pt idx="3">
                  <c:v>Tiverton And District Hospital (-)</c:v>
                </c:pt>
                <c:pt idx="4">
                  <c:v>Exmouth Hospital (-)</c:v>
                </c:pt>
                <c:pt idx="5">
                  <c:v>Victoria Hospital (Sidmouth) (-)</c:v>
                </c:pt>
                <c:pt idx="6">
                  <c:v>Mardon Neuro-Rehabilitation Centre (-)</c:v>
                </c:pt>
                <c:pt idx="7">
                  <c:v>North Devon District Hospital (-)</c:v>
                </c:pt>
              </c:strCache>
            </c:strRef>
          </c:cat>
          <c:val>
            <c:numRef>
              <c:f>Sheet1!$G$2:$G$9</c:f>
              <c:numCache>
                <c:formatCode>0.0;;</c:formatCode>
                <c:ptCount val="8"/>
                <c:pt idx="0">
                  <c:v>6.7837842122082561</c:v>
                </c:pt>
                <c:pt idx="1">
                  <c:v>7.2590750825980086</c:v>
                </c:pt>
                <c:pt idx="2">
                  <c:v>0</c:v>
                </c:pt>
                <c:pt idx="3">
                  <c:v>0</c:v>
                </c:pt>
                <c:pt idx="4">
                  <c:v>0</c:v>
                </c:pt>
                <c:pt idx="5">
                  <c:v>0</c:v>
                </c:pt>
                <c:pt idx="6">
                  <c:v>0</c:v>
                </c:pt>
                <c:pt idx="7">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(52)</c:v>
                </c:pt>
                <c:pt idx="1">
                  <c:v>Royal Devon &amp; Exeter Hospital (Wonford) (35)</c:v>
                </c:pt>
                <c:pt idx="2">
                  <c:v>South Molton Hospital (-)</c:v>
                </c:pt>
                <c:pt idx="3">
                  <c:v>Tiverton And District Hospital (-)</c:v>
                </c:pt>
                <c:pt idx="4">
                  <c:v>Exmouth Hospital (-)</c:v>
                </c:pt>
                <c:pt idx="5">
                  <c:v>Victoria Hospital (Sidmouth) (-)</c:v>
                </c:pt>
                <c:pt idx="6">
                  <c:v>Mardon Neuro-Rehabilitation Centre (-)</c:v>
                </c:pt>
                <c:pt idx="7">
                  <c:v>North Devon District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(52)</c:v>
                </c:pt>
                <c:pt idx="1">
                  <c:v>Royal Devon &amp; Exeter Hospital (Wonford) (35)</c:v>
                </c:pt>
                <c:pt idx="2">
                  <c:v>South Molton Hospital (-)</c:v>
                </c:pt>
                <c:pt idx="3">
                  <c:v>Tiverton And District Hospital (-)</c:v>
                </c:pt>
                <c:pt idx="4">
                  <c:v>Exmouth Hospital (-)</c:v>
                </c:pt>
                <c:pt idx="5">
                  <c:v>Victoria Hospital (Sidmouth) (-)</c:v>
                </c:pt>
                <c:pt idx="6">
                  <c:v>Mardon Neuro-Rehabilitation Centre (-)</c:v>
                </c:pt>
                <c:pt idx="7">
                  <c:v>North Devon District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(52)</c:v>
                </c:pt>
                <c:pt idx="1">
                  <c:v>Royal Devon &amp; Exeter Hospital (Wonford) (35)</c:v>
                </c:pt>
                <c:pt idx="2">
                  <c:v>South Molton Hospital (-)</c:v>
                </c:pt>
                <c:pt idx="3">
                  <c:v>Tiverton And District Hospital (-)</c:v>
                </c:pt>
                <c:pt idx="4">
                  <c:v>Exmouth Hospital (-)</c:v>
                </c:pt>
                <c:pt idx="5">
                  <c:v>Victoria Hospital (Sidmouth) (-)</c:v>
                </c:pt>
                <c:pt idx="6">
                  <c:v>Mardon Neuro-Rehabilitation Centre (-)</c:v>
                </c:pt>
                <c:pt idx="7">
                  <c:v>North Devon District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3.2162157877917439</c:v>
                </c:pt>
                <c:pt idx="1">
                  <c:v>2.7409249174019914</c:v>
                </c:pt>
                <c:pt idx="2">
                  <c:v>0</c:v>
                </c:pt>
                <c:pt idx="3">
                  <c:v>0</c:v>
                </c:pt>
                <c:pt idx="4">
                  <c:v>0</c:v>
                </c:pt>
                <c:pt idx="5">
                  <c:v>0</c:v>
                </c:pt>
                <c:pt idx="6">
                  <c:v>0</c:v>
                </c:pt>
                <c:pt idx="7">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0.29215232491675724</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0.6561466107320717</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0.18292876937493663</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1.9097502987912689</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0.18292876937493574</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0.6561466107320717</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0.57934315108260659</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7.0244898544103078</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(56)</c:v>
                </c:pt>
                <c:pt idx="1">
                  <c:v>Royal Devon &amp; Exeter Hospital (Wonford) (37)</c:v>
                </c:pt>
                <c:pt idx="2">
                  <c:v>South Molton Hospital (-)</c:v>
                </c:pt>
                <c:pt idx="3">
                  <c:v>Tiverton And District Hospital (-)</c:v>
                </c:pt>
                <c:pt idx="4">
                  <c:v>Exmouth Hospital (-)</c:v>
                </c:pt>
                <c:pt idx="5">
                  <c:v>Victoria Hospital (Sidmouth) (-)</c:v>
                </c:pt>
                <c:pt idx="6">
                  <c:v>Mardon Neuro-Rehabilitation Centre (-)</c:v>
                </c:pt>
                <c:pt idx="7">
                  <c:v>North Devon District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(56)</c:v>
                </c:pt>
                <c:pt idx="1">
                  <c:v>Royal Devon &amp; Exeter Hospital (Wonford) (37)</c:v>
                </c:pt>
                <c:pt idx="2">
                  <c:v>South Molton Hospital (-)</c:v>
                </c:pt>
                <c:pt idx="3">
                  <c:v>Tiverton And District Hospital (-)</c:v>
                </c:pt>
                <c:pt idx="4">
                  <c:v>Exmouth Hospital (-)</c:v>
                </c:pt>
                <c:pt idx="5">
                  <c:v>Victoria Hospital (Sidmouth) (-)</c:v>
                </c:pt>
                <c:pt idx="6">
                  <c:v>Mardon Neuro-Rehabilitation Centre (-)</c:v>
                </c:pt>
                <c:pt idx="7">
                  <c:v>North Devon District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(56)</c:v>
                </c:pt>
                <c:pt idx="1">
                  <c:v>Royal Devon &amp; Exeter Hospital (Wonford) (37)</c:v>
                </c:pt>
                <c:pt idx="2">
                  <c:v>South Molton Hospital (-)</c:v>
                </c:pt>
                <c:pt idx="3">
                  <c:v>Tiverton And District Hospital (-)</c:v>
                </c:pt>
                <c:pt idx="4">
                  <c:v>Exmouth Hospital (-)</c:v>
                </c:pt>
                <c:pt idx="5">
                  <c:v>Victoria Hospital (Sidmouth) (-)</c:v>
                </c:pt>
                <c:pt idx="6">
                  <c:v>Mardon Neuro-Rehabilitation Centre (-)</c:v>
                </c:pt>
                <c:pt idx="7">
                  <c:v>North Devon District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(56)</c:v>
                </c:pt>
                <c:pt idx="1">
                  <c:v>Royal Devon &amp; Exeter Hospital (Wonford) (37)</c:v>
                </c:pt>
                <c:pt idx="2">
                  <c:v>South Molton Hospital (-)</c:v>
                </c:pt>
                <c:pt idx="3">
                  <c:v>Tiverton And District Hospital (-)</c:v>
                </c:pt>
                <c:pt idx="4">
                  <c:v>Exmouth Hospital (-)</c:v>
                </c:pt>
                <c:pt idx="5">
                  <c:v>Victoria Hospital (Sidmouth) (-)</c:v>
                </c:pt>
                <c:pt idx="6">
                  <c:v>Mardon Neuro-Rehabilitation Centre (-)</c:v>
                </c:pt>
                <c:pt idx="7">
                  <c:v>North Devon District Hospital (-)</c:v>
                </c:pt>
              </c:strCache>
            </c:strRef>
          </c:cat>
          <c:val>
            <c:numRef>
              <c:f>Sheet1!$G$2:$G$9</c:f>
              <c:numCache>
                <c:formatCode>0.0;;</c:formatCode>
                <c:ptCount val="8"/>
                <c:pt idx="0">
                  <c:v>7.3416242194620613</c:v>
                </c:pt>
                <c:pt idx="1">
                  <c:v>7.8280422113258279</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(56)</c:v>
                </c:pt>
                <c:pt idx="1">
                  <c:v>Royal Devon &amp; Exeter Hospital (Wonford) (37)</c:v>
                </c:pt>
                <c:pt idx="2">
                  <c:v>South Molton Hospital (-)</c:v>
                </c:pt>
                <c:pt idx="3">
                  <c:v>Tiverton And District Hospital (-)</c:v>
                </c:pt>
                <c:pt idx="4">
                  <c:v>Exmouth Hospital (-)</c:v>
                </c:pt>
                <c:pt idx="5">
                  <c:v>Victoria Hospital (Sidmouth) (-)</c:v>
                </c:pt>
                <c:pt idx="6">
                  <c:v>Mardon Neuro-Rehabilitation Centre (-)</c:v>
                </c:pt>
                <c:pt idx="7">
                  <c:v>North Devon District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(56)</c:v>
                </c:pt>
                <c:pt idx="1">
                  <c:v>Royal Devon &amp; Exeter Hospital (Wonford) (37)</c:v>
                </c:pt>
                <c:pt idx="2">
                  <c:v>South Molton Hospital (-)</c:v>
                </c:pt>
                <c:pt idx="3">
                  <c:v>Tiverton And District Hospital (-)</c:v>
                </c:pt>
                <c:pt idx="4">
                  <c:v>Exmouth Hospital (-)</c:v>
                </c:pt>
                <c:pt idx="5">
                  <c:v>Victoria Hospital (Sidmouth) (-)</c:v>
                </c:pt>
                <c:pt idx="6">
                  <c:v>Mardon Neuro-Rehabilitation Centre (-)</c:v>
                </c:pt>
                <c:pt idx="7">
                  <c:v>North Devon District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(56)</c:v>
                </c:pt>
                <c:pt idx="1">
                  <c:v>Royal Devon &amp; Exeter Hospital (Wonford) (37)</c:v>
                </c:pt>
                <c:pt idx="2">
                  <c:v>South Molton Hospital (-)</c:v>
                </c:pt>
                <c:pt idx="3">
                  <c:v>Tiverton And District Hospital (-)</c:v>
                </c:pt>
                <c:pt idx="4">
                  <c:v>Exmouth Hospital (-)</c:v>
                </c:pt>
                <c:pt idx="5">
                  <c:v>Victoria Hospital (Sidmouth) (-)</c:v>
                </c:pt>
                <c:pt idx="6">
                  <c:v>Mardon Neuro-Rehabilitation Centre (-)</c:v>
                </c:pt>
                <c:pt idx="7">
                  <c:v>North Devon District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2.6583757805379387</c:v>
                </c:pt>
                <c:pt idx="1">
                  <c:v>2.1719577886741721</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(499)</c:v>
                </c:pt>
                <c:pt idx="1">
                  <c:v>Royal Devon &amp; Exeter Hospital (Wonford) (377)</c:v>
                </c:pt>
                <c:pt idx="2">
                  <c:v>South Molton Hospital (-)</c:v>
                </c:pt>
                <c:pt idx="3">
                  <c:v>Tiverton And District Hospital (-)</c:v>
                </c:pt>
                <c:pt idx="4">
                  <c:v>Exmouth Hospital (-)</c:v>
                </c:pt>
                <c:pt idx="5">
                  <c:v>Victoria Hospital (Sidmouth) (-)</c:v>
                </c:pt>
                <c:pt idx="6">
                  <c:v>Mardon Neuro-Rehabilitation Centre (-)</c:v>
                </c:pt>
                <c:pt idx="7">
                  <c:v>North Devon District Hospital (110)</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(499)</c:v>
                </c:pt>
                <c:pt idx="1">
                  <c:v>Royal Devon &amp; Exeter Hospital (Wonford) (377)</c:v>
                </c:pt>
                <c:pt idx="2">
                  <c:v>South Molton Hospital (-)</c:v>
                </c:pt>
                <c:pt idx="3">
                  <c:v>Tiverton And District Hospital (-)</c:v>
                </c:pt>
                <c:pt idx="4">
                  <c:v>Exmouth Hospital (-)</c:v>
                </c:pt>
                <c:pt idx="5">
                  <c:v>Victoria Hospital (Sidmouth) (-)</c:v>
                </c:pt>
                <c:pt idx="6">
                  <c:v>Mardon Neuro-Rehabilitation Centre (-)</c:v>
                </c:pt>
                <c:pt idx="7">
                  <c:v>North Devon District Hospital (110)</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(499)</c:v>
                </c:pt>
                <c:pt idx="1">
                  <c:v>Royal Devon &amp; Exeter Hospital (Wonford) (377)</c:v>
                </c:pt>
                <c:pt idx="2">
                  <c:v>South Molton Hospital (-)</c:v>
                </c:pt>
                <c:pt idx="3">
                  <c:v>Tiverton And District Hospital (-)</c:v>
                </c:pt>
                <c:pt idx="4">
                  <c:v>Exmouth Hospital (-)</c:v>
                </c:pt>
                <c:pt idx="5">
                  <c:v>Victoria Hospital (Sidmouth) (-)</c:v>
                </c:pt>
                <c:pt idx="6">
                  <c:v>Mardon Neuro-Rehabilitation Centre (-)</c:v>
                </c:pt>
                <c:pt idx="7">
                  <c:v>North Devon District Hospital (110)</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(499)</c:v>
                </c:pt>
                <c:pt idx="1">
                  <c:v>Royal Devon &amp; Exeter Hospital (Wonford) (377)</c:v>
                </c:pt>
                <c:pt idx="2">
                  <c:v>South Molton Hospital (-)</c:v>
                </c:pt>
                <c:pt idx="3">
                  <c:v>Tiverton And District Hospital (-)</c:v>
                </c:pt>
                <c:pt idx="4">
                  <c:v>Exmouth Hospital (-)</c:v>
                </c:pt>
                <c:pt idx="5">
                  <c:v>Victoria Hospital (Sidmouth) (-)</c:v>
                </c:pt>
                <c:pt idx="6">
                  <c:v>Mardon Neuro-Rehabilitation Centre (-)</c:v>
                </c:pt>
                <c:pt idx="7">
                  <c:v>North Devon District Hospital (110)</c:v>
                </c:pt>
              </c:strCache>
            </c:strRef>
          </c:cat>
          <c:val>
            <c:numRef>
              <c:f>Sheet1!$G$2:$G$9</c:f>
              <c:numCache>
                <c:formatCode>0.0;;</c:formatCode>
                <c:ptCount val="8"/>
                <c:pt idx="0">
                  <c:v>6.8339194298865502</c:v>
                </c:pt>
                <c:pt idx="1">
                  <c:v>6.7973518128990449</c:v>
                </c:pt>
                <c:pt idx="2">
                  <c:v>0</c:v>
                </c:pt>
                <c:pt idx="3">
                  <c:v>0</c:v>
                </c:pt>
                <c:pt idx="4">
                  <c:v>0</c:v>
                </c:pt>
                <c:pt idx="5">
                  <c:v>0</c:v>
                </c:pt>
                <c:pt idx="6">
                  <c:v>0</c:v>
                </c:pt>
                <c:pt idx="7">
                  <c:v>6.8439038533215157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(499)</c:v>
                </c:pt>
                <c:pt idx="1">
                  <c:v>Royal Devon &amp; Exeter Hospital (Wonford) (377)</c:v>
                </c:pt>
                <c:pt idx="2">
                  <c:v>South Molton Hospital (-)</c:v>
                </c:pt>
                <c:pt idx="3">
                  <c:v>Tiverton And District Hospital (-)</c:v>
                </c:pt>
                <c:pt idx="4">
                  <c:v>Exmouth Hospital (-)</c:v>
                </c:pt>
                <c:pt idx="5">
                  <c:v>Victoria Hospital (Sidmouth) (-)</c:v>
                </c:pt>
                <c:pt idx="6">
                  <c:v>Mardon Neuro-Rehabilitation Centre (-)</c:v>
                </c:pt>
                <c:pt idx="7">
                  <c:v>North Devon District Hospital (110)</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(499)</c:v>
                </c:pt>
                <c:pt idx="1">
                  <c:v>Royal Devon &amp; Exeter Hospital (Wonford) (377)</c:v>
                </c:pt>
                <c:pt idx="2">
                  <c:v>South Molton Hospital (-)</c:v>
                </c:pt>
                <c:pt idx="3">
                  <c:v>Tiverton And District Hospital (-)</c:v>
                </c:pt>
                <c:pt idx="4">
                  <c:v>Exmouth Hospital (-)</c:v>
                </c:pt>
                <c:pt idx="5">
                  <c:v>Victoria Hospital (Sidmouth) (-)</c:v>
                </c:pt>
                <c:pt idx="6">
                  <c:v>Mardon Neuro-Rehabilitation Centre (-)</c:v>
                </c:pt>
                <c:pt idx="7">
                  <c:v>North Devon District Hospital (110)</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(499)</c:v>
                </c:pt>
                <c:pt idx="1">
                  <c:v>Royal Devon &amp; Exeter Hospital (Wonford) (377)</c:v>
                </c:pt>
                <c:pt idx="2">
                  <c:v>South Molton Hospital (-)</c:v>
                </c:pt>
                <c:pt idx="3">
                  <c:v>Tiverton And District Hospital (-)</c:v>
                </c:pt>
                <c:pt idx="4">
                  <c:v>Exmouth Hospital (-)</c:v>
                </c:pt>
                <c:pt idx="5">
                  <c:v>Victoria Hospital (Sidmouth) (-)</c:v>
                </c:pt>
                <c:pt idx="6">
                  <c:v>Mardon Neuro-Rehabilitation Centre (-)</c:v>
                </c:pt>
                <c:pt idx="7">
                  <c:v>North Devon District Hospital (110)</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3.1660805701134498</c:v>
                </c:pt>
                <c:pt idx="1">
                  <c:v>3.2026481871009551</c:v>
                </c:pt>
                <c:pt idx="2">
                  <c:v>0</c:v>
                </c:pt>
                <c:pt idx="3">
                  <c:v>0</c:v>
                </c:pt>
                <c:pt idx="4">
                  <c:v>0</c:v>
                </c:pt>
                <c:pt idx="5">
                  <c:v>0</c:v>
                </c:pt>
                <c:pt idx="6">
                  <c:v>0</c:v>
                </c:pt>
                <c:pt idx="7">
                  <c:v>3.1560961466784843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(363)</c:v>
                </c:pt>
                <c:pt idx="1">
                  <c:v>Royal Devon &amp; Exeter Hospital (Wonford) (264)</c:v>
                </c:pt>
                <c:pt idx="2">
                  <c:v>South Molton Hospital (-)</c:v>
                </c:pt>
                <c:pt idx="3">
                  <c:v>Tiverton And District Hospital (-)</c:v>
                </c:pt>
                <c:pt idx="4">
                  <c:v>Exmouth Hospital (-)</c:v>
                </c:pt>
                <c:pt idx="5">
                  <c:v>Victoria Hospital (Sidmouth) (-)</c:v>
                </c:pt>
                <c:pt idx="6">
                  <c:v>Mardon Neuro-Rehabilitation Centre (-)</c:v>
                </c:pt>
                <c:pt idx="7">
                  <c:v>North Devon District Hospital (86)</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(363)</c:v>
                </c:pt>
                <c:pt idx="1">
                  <c:v>Royal Devon &amp; Exeter Hospital (Wonford) (264)</c:v>
                </c:pt>
                <c:pt idx="2">
                  <c:v>South Molton Hospital (-)</c:v>
                </c:pt>
                <c:pt idx="3">
                  <c:v>Tiverton And District Hospital (-)</c:v>
                </c:pt>
                <c:pt idx="4">
                  <c:v>Exmouth Hospital (-)</c:v>
                </c:pt>
                <c:pt idx="5">
                  <c:v>Victoria Hospital (Sidmouth) (-)</c:v>
                </c:pt>
                <c:pt idx="6">
                  <c:v>Mardon Neuro-Rehabilitation Centre (-)</c:v>
                </c:pt>
                <c:pt idx="7">
                  <c:v>North Devon District Hospital (86)</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(363)</c:v>
                </c:pt>
                <c:pt idx="1">
                  <c:v>Royal Devon &amp; Exeter Hospital (Wonford) (264)</c:v>
                </c:pt>
                <c:pt idx="2">
                  <c:v>South Molton Hospital (-)</c:v>
                </c:pt>
                <c:pt idx="3">
                  <c:v>Tiverton And District Hospital (-)</c:v>
                </c:pt>
                <c:pt idx="4">
                  <c:v>Exmouth Hospital (-)</c:v>
                </c:pt>
                <c:pt idx="5">
                  <c:v>Victoria Hospital (Sidmouth) (-)</c:v>
                </c:pt>
                <c:pt idx="6">
                  <c:v>Mardon Neuro-Rehabilitation Centre (-)</c:v>
                </c:pt>
                <c:pt idx="7">
                  <c:v>North Devon District Hospital (86)</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(363)</c:v>
                </c:pt>
                <c:pt idx="1">
                  <c:v>Royal Devon &amp; Exeter Hospital (Wonford) (264)</c:v>
                </c:pt>
                <c:pt idx="2">
                  <c:v>South Molton Hospital (-)</c:v>
                </c:pt>
                <c:pt idx="3">
                  <c:v>Tiverton And District Hospital (-)</c:v>
                </c:pt>
                <c:pt idx="4">
                  <c:v>Exmouth Hospital (-)</c:v>
                </c:pt>
                <c:pt idx="5">
                  <c:v>Victoria Hospital (Sidmouth) (-)</c:v>
                </c:pt>
                <c:pt idx="6">
                  <c:v>Mardon Neuro-Rehabilitation Centre (-)</c:v>
                </c:pt>
                <c:pt idx="7">
                  <c:v>North Devon District Hospital (86)</c:v>
                </c:pt>
              </c:strCache>
            </c:strRef>
          </c:cat>
          <c:val>
            <c:numRef>
              <c:f>Sheet1!$G$2:$G$9</c:f>
              <c:numCache>
                <c:formatCode>0.0;;</c:formatCode>
                <c:ptCount val="8"/>
                <c:pt idx="0">
                  <c:v>5.9706353522765996</c:v>
                </c:pt>
                <c:pt idx="1">
                  <c:v>5.7370364588446101</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(363)</c:v>
                </c:pt>
                <c:pt idx="1">
                  <c:v>Royal Devon &amp; Exeter Hospital (Wonford) (264)</c:v>
                </c:pt>
                <c:pt idx="2">
                  <c:v>South Molton Hospital (-)</c:v>
                </c:pt>
                <c:pt idx="3">
                  <c:v>Tiverton And District Hospital (-)</c:v>
                </c:pt>
                <c:pt idx="4">
                  <c:v>Exmouth Hospital (-)</c:v>
                </c:pt>
                <c:pt idx="5">
                  <c:v>Victoria Hospital (Sidmouth) (-)</c:v>
                </c:pt>
                <c:pt idx="6">
                  <c:v>Mardon Neuro-Rehabilitation Centre (-)</c:v>
                </c:pt>
                <c:pt idx="7">
                  <c:v>North Devon District Hospital (86)</c:v>
                </c:pt>
              </c:strCache>
            </c:strRef>
          </c:cat>
          <c:val>
            <c:numRef>
              <c:f>Sheet1!$H$2:$H$9</c:f>
              <c:numCache>
                <c:formatCode>0.0;;</c:formatCode>
                <c:ptCount val="8"/>
                <c:pt idx="0">
                  <c:v>0</c:v>
                </c:pt>
                <c:pt idx="1">
                  <c:v>0</c:v>
                </c:pt>
                <c:pt idx="2">
                  <c:v>0</c:v>
                </c:pt>
                <c:pt idx="3">
                  <c:v>0</c:v>
                </c:pt>
                <c:pt idx="4">
                  <c:v>0</c:v>
                </c:pt>
                <c:pt idx="5">
                  <c:v>0</c:v>
                </c:pt>
                <c:pt idx="6">
                  <c:v>0</c:v>
                </c:pt>
                <c:pt idx="7">
                  <c:v>6.5146319253898746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(363)</c:v>
                </c:pt>
                <c:pt idx="1">
                  <c:v>Royal Devon &amp; Exeter Hospital (Wonford) (264)</c:v>
                </c:pt>
                <c:pt idx="2">
                  <c:v>South Molton Hospital (-)</c:v>
                </c:pt>
                <c:pt idx="3">
                  <c:v>Tiverton And District Hospital (-)</c:v>
                </c:pt>
                <c:pt idx="4">
                  <c:v>Exmouth Hospital (-)</c:v>
                </c:pt>
                <c:pt idx="5">
                  <c:v>Victoria Hospital (Sidmouth) (-)</c:v>
                </c:pt>
                <c:pt idx="6">
                  <c:v>Mardon Neuro-Rehabilitation Centre (-)</c:v>
                </c:pt>
                <c:pt idx="7">
                  <c:v>North Devon District Hospital (86)</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(363)</c:v>
                </c:pt>
                <c:pt idx="1">
                  <c:v>Royal Devon &amp; Exeter Hospital (Wonford) (264)</c:v>
                </c:pt>
                <c:pt idx="2">
                  <c:v>South Molton Hospital (-)</c:v>
                </c:pt>
                <c:pt idx="3">
                  <c:v>Tiverton And District Hospital (-)</c:v>
                </c:pt>
                <c:pt idx="4">
                  <c:v>Exmouth Hospital (-)</c:v>
                </c:pt>
                <c:pt idx="5">
                  <c:v>Victoria Hospital (Sidmouth) (-)</c:v>
                </c:pt>
                <c:pt idx="6">
                  <c:v>Mardon Neuro-Rehabilitation Centre (-)</c:v>
                </c:pt>
                <c:pt idx="7">
                  <c:v>North Devon District Hospital (86)</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4.0293646477234004</c:v>
                </c:pt>
                <c:pt idx="1">
                  <c:v>4.2629635411553899</c:v>
                </c:pt>
                <c:pt idx="2">
                  <c:v>0</c:v>
                </c:pt>
                <c:pt idx="3">
                  <c:v>0</c:v>
                </c:pt>
                <c:pt idx="4">
                  <c:v>0</c:v>
                </c:pt>
                <c:pt idx="5">
                  <c:v>0</c:v>
                </c:pt>
                <c:pt idx="6">
                  <c:v>0</c:v>
                </c:pt>
                <c:pt idx="7">
                  <c:v>3.4853680746101254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(184)</c:v>
                </c:pt>
                <c:pt idx="1">
                  <c:v>Royal Devon &amp; Exeter Hospital (Wonford) (130)</c:v>
                </c:pt>
                <c:pt idx="2">
                  <c:v>South Molton Hospital (-)</c:v>
                </c:pt>
                <c:pt idx="3">
                  <c:v>Tiverton And District Hospital (-)</c:v>
                </c:pt>
                <c:pt idx="4">
                  <c:v>Exmouth Hospital (-)</c:v>
                </c:pt>
                <c:pt idx="5">
                  <c:v>Victoria Hospital (Sidmouth) (-)</c:v>
                </c:pt>
                <c:pt idx="6">
                  <c:v>Mardon Neuro-Rehabilitation Centre (-)</c:v>
                </c:pt>
                <c:pt idx="7">
                  <c:v>North Devon District Hospital (43)</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(184)</c:v>
                </c:pt>
                <c:pt idx="1">
                  <c:v>Royal Devon &amp; Exeter Hospital (Wonford) (130)</c:v>
                </c:pt>
                <c:pt idx="2">
                  <c:v>South Molton Hospital (-)</c:v>
                </c:pt>
                <c:pt idx="3">
                  <c:v>Tiverton And District Hospital (-)</c:v>
                </c:pt>
                <c:pt idx="4">
                  <c:v>Exmouth Hospital (-)</c:v>
                </c:pt>
                <c:pt idx="5">
                  <c:v>Victoria Hospital (Sidmouth) (-)</c:v>
                </c:pt>
                <c:pt idx="6">
                  <c:v>Mardon Neuro-Rehabilitation Centre (-)</c:v>
                </c:pt>
                <c:pt idx="7">
                  <c:v>North Devon District Hospital (43)</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(184)</c:v>
                </c:pt>
                <c:pt idx="1">
                  <c:v>Royal Devon &amp; Exeter Hospital (Wonford) (130)</c:v>
                </c:pt>
                <c:pt idx="2">
                  <c:v>South Molton Hospital (-)</c:v>
                </c:pt>
                <c:pt idx="3">
                  <c:v>Tiverton And District Hospital (-)</c:v>
                </c:pt>
                <c:pt idx="4">
                  <c:v>Exmouth Hospital (-)</c:v>
                </c:pt>
                <c:pt idx="5">
                  <c:v>Victoria Hospital (Sidmouth) (-)</c:v>
                </c:pt>
                <c:pt idx="6">
                  <c:v>Mardon Neuro-Rehabilitation Centre (-)</c:v>
                </c:pt>
                <c:pt idx="7">
                  <c:v>North Devon District Hospital (43)</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(184)</c:v>
                </c:pt>
                <c:pt idx="1">
                  <c:v>Royal Devon &amp; Exeter Hospital (Wonford) (130)</c:v>
                </c:pt>
                <c:pt idx="2">
                  <c:v>South Molton Hospital (-)</c:v>
                </c:pt>
                <c:pt idx="3">
                  <c:v>Tiverton And District Hospital (-)</c:v>
                </c:pt>
                <c:pt idx="4">
                  <c:v>Exmouth Hospital (-)</c:v>
                </c:pt>
                <c:pt idx="5">
                  <c:v>Victoria Hospital (Sidmouth) (-)</c:v>
                </c:pt>
                <c:pt idx="6">
                  <c:v>Mardon Neuro-Rehabilitation Centre (-)</c:v>
                </c:pt>
                <c:pt idx="7">
                  <c:v>North Devon District Hospital (43)</c:v>
                </c:pt>
              </c:strCache>
            </c:strRef>
          </c:cat>
          <c:val>
            <c:numRef>
              <c:f>Sheet1!$G$2:$G$9</c:f>
              <c:numCache>
                <c:formatCode>0.0;;</c:formatCode>
                <c:ptCount val="8"/>
                <c:pt idx="0">
                  <c:v>8.4380310075631577</c:v>
                </c:pt>
                <c:pt idx="1">
                  <c:v>8.2871427477714903</c:v>
                </c:pt>
                <c:pt idx="2">
                  <c:v>0</c:v>
                </c:pt>
                <c:pt idx="3">
                  <c:v>0</c:v>
                </c:pt>
                <c:pt idx="4">
                  <c:v>0</c:v>
                </c:pt>
                <c:pt idx="5">
                  <c:v>0</c:v>
                </c:pt>
                <c:pt idx="6">
                  <c:v>0</c:v>
                </c:pt>
                <c:pt idx="7">
                  <c:v>8.7296994588984358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(184)</c:v>
                </c:pt>
                <c:pt idx="1">
                  <c:v>Royal Devon &amp; Exeter Hospital (Wonford) (130)</c:v>
                </c:pt>
                <c:pt idx="2">
                  <c:v>South Molton Hospital (-)</c:v>
                </c:pt>
                <c:pt idx="3">
                  <c:v>Tiverton And District Hospital (-)</c:v>
                </c:pt>
                <c:pt idx="4">
                  <c:v>Exmouth Hospital (-)</c:v>
                </c:pt>
                <c:pt idx="5">
                  <c:v>Victoria Hospital (Sidmouth) (-)</c:v>
                </c:pt>
                <c:pt idx="6">
                  <c:v>Mardon Neuro-Rehabilitation Centre (-)</c:v>
                </c:pt>
                <c:pt idx="7">
                  <c:v>North Devon District Hospital (43)</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(184)</c:v>
                </c:pt>
                <c:pt idx="1">
                  <c:v>Royal Devon &amp; Exeter Hospital (Wonford) (130)</c:v>
                </c:pt>
                <c:pt idx="2">
                  <c:v>South Molton Hospital (-)</c:v>
                </c:pt>
                <c:pt idx="3">
                  <c:v>Tiverton And District Hospital (-)</c:v>
                </c:pt>
                <c:pt idx="4">
                  <c:v>Exmouth Hospital (-)</c:v>
                </c:pt>
                <c:pt idx="5">
                  <c:v>Victoria Hospital (Sidmouth) (-)</c:v>
                </c:pt>
                <c:pt idx="6">
                  <c:v>Mardon Neuro-Rehabilitation Centre (-)</c:v>
                </c:pt>
                <c:pt idx="7">
                  <c:v>North Devon District Hospital (43)</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(184)</c:v>
                </c:pt>
                <c:pt idx="1">
                  <c:v>Royal Devon &amp; Exeter Hospital (Wonford) (130)</c:v>
                </c:pt>
                <c:pt idx="2">
                  <c:v>South Molton Hospital (-)</c:v>
                </c:pt>
                <c:pt idx="3">
                  <c:v>Tiverton And District Hospital (-)</c:v>
                </c:pt>
                <c:pt idx="4">
                  <c:v>Exmouth Hospital (-)</c:v>
                </c:pt>
                <c:pt idx="5">
                  <c:v>Victoria Hospital (Sidmouth) (-)</c:v>
                </c:pt>
                <c:pt idx="6">
                  <c:v>Mardon Neuro-Rehabilitation Centre (-)</c:v>
                </c:pt>
                <c:pt idx="7">
                  <c:v>North Devon District Hospital (43)</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1.5619689924368423</c:v>
                </c:pt>
                <c:pt idx="1">
                  <c:v>1.7128572522285097</c:v>
                </c:pt>
                <c:pt idx="2">
                  <c:v>0</c:v>
                </c:pt>
                <c:pt idx="3">
                  <c:v>0</c:v>
                </c:pt>
                <c:pt idx="4">
                  <c:v>0</c:v>
                </c:pt>
                <c:pt idx="5">
                  <c:v>0</c:v>
                </c:pt>
                <c:pt idx="6">
                  <c:v>0</c:v>
                </c:pt>
                <c:pt idx="7">
                  <c:v>1.2703005411015642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(513)</c:v>
                </c:pt>
                <c:pt idx="1">
                  <c:v>Royal Devon &amp; Exeter Hospital (Wonford) (388)</c:v>
                </c:pt>
                <c:pt idx="2">
                  <c:v>South Molton Hospital (-)</c:v>
                </c:pt>
                <c:pt idx="3">
                  <c:v>Tiverton And District Hospital (-)</c:v>
                </c:pt>
                <c:pt idx="4">
                  <c:v>Exmouth Hospital (-)</c:v>
                </c:pt>
                <c:pt idx="5">
                  <c:v>Victoria Hospital (Sidmouth) (-)</c:v>
                </c:pt>
                <c:pt idx="6">
                  <c:v>Mardon Neuro-Rehabilitation Centre (-)</c:v>
                </c:pt>
                <c:pt idx="7">
                  <c:v>North Devon District Hospital (111)</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(513)</c:v>
                </c:pt>
                <c:pt idx="1">
                  <c:v>Royal Devon &amp; Exeter Hospital (Wonford) (388)</c:v>
                </c:pt>
                <c:pt idx="2">
                  <c:v>South Molton Hospital (-)</c:v>
                </c:pt>
                <c:pt idx="3">
                  <c:v>Tiverton And District Hospital (-)</c:v>
                </c:pt>
                <c:pt idx="4">
                  <c:v>Exmouth Hospital (-)</c:v>
                </c:pt>
                <c:pt idx="5">
                  <c:v>Victoria Hospital (Sidmouth) (-)</c:v>
                </c:pt>
                <c:pt idx="6">
                  <c:v>Mardon Neuro-Rehabilitation Centre (-)</c:v>
                </c:pt>
                <c:pt idx="7">
                  <c:v>North Devon District Hospital (111)</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(513)</c:v>
                </c:pt>
                <c:pt idx="1">
                  <c:v>Royal Devon &amp; Exeter Hospital (Wonford) (388)</c:v>
                </c:pt>
                <c:pt idx="2">
                  <c:v>South Molton Hospital (-)</c:v>
                </c:pt>
                <c:pt idx="3">
                  <c:v>Tiverton And District Hospital (-)</c:v>
                </c:pt>
                <c:pt idx="4">
                  <c:v>Exmouth Hospital (-)</c:v>
                </c:pt>
                <c:pt idx="5">
                  <c:v>Victoria Hospital (Sidmouth) (-)</c:v>
                </c:pt>
                <c:pt idx="6">
                  <c:v>Mardon Neuro-Rehabilitation Centre (-)</c:v>
                </c:pt>
                <c:pt idx="7">
                  <c:v>North Devon District Hospital (111)</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(513)</c:v>
                </c:pt>
                <c:pt idx="1">
                  <c:v>Royal Devon &amp; Exeter Hospital (Wonford) (388)</c:v>
                </c:pt>
                <c:pt idx="2">
                  <c:v>South Molton Hospital (-)</c:v>
                </c:pt>
                <c:pt idx="3">
                  <c:v>Tiverton And District Hospital (-)</c:v>
                </c:pt>
                <c:pt idx="4">
                  <c:v>Exmouth Hospital (-)</c:v>
                </c:pt>
                <c:pt idx="5">
                  <c:v>Victoria Hospital (Sidmouth) (-)</c:v>
                </c:pt>
                <c:pt idx="6">
                  <c:v>Mardon Neuro-Rehabilitation Centre (-)</c:v>
                </c:pt>
                <c:pt idx="7">
                  <c:v>North Devon District Hospital (111)</c:v>
                </c:pt>
              </c:strCache>
            </c:strRef>
          </c:cat>
          <c:val>
            <c:numRef>
              <c:f>Sheet1!$G$2:$G$9</c:f>
              <c:numCache>
                <c:formatCode>0.0;;</c:formatCode>
                <c:ptCount val="8"/>
                <c:pt idx="0">
                  <c:v>7.0417833280201068</c:v>
                </c:pt>
                <c:pt idx="1">
                  <c:v>7.0294368179408417</c:v>
                </c:pt>
                <c:pt idx="2">
                  <c:v>0</c:v>
                </c:pt>
                <c:pt idx="3">
                  <c:v>0</c:v>
                </c:pt>
                <c:pt idx="4">
                  <c:v>0</c:v>
                </c:pt>
                <c:pt idx="5">
                  <c:v>0</c:v>
                </c:pt>
                <c:pt idx="6">
                  <c:v>0</c:v>
                </c:pt>
                <c:pt idx="7">
                  <c:v>6.7413975423546137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(513)</c:v>
                </c:pt>
                <c:pt idx="1">
                  <c:v>Royal Devon &amp; Exeter Hospital (Wonford) (388)</c:v>
                </c:pt>
                <c:pt idx="2">
                  <c:v>South Molton Hospital (-)</c:v>
                </c:pt>
                <c:pt idx="3">
                  <c:v>Tiverton And District Hospital (-)</c:v>
                </c:pt>
                <c:pt idx="4">
                  <c:v>Exmouth Hospital (-)</c:v>
                </c:pt>
                <c:pt idx="5">
                  <c:v>Victoria Hospital (Sidmouth) (-)</c:v>
                </c:pt>
                <c:pt idx="6">
                  <c:v>Mardon Neuro-Rehabilitation Centre (-)</c:v>
                </c:pt>
                <c:pt idx="7">
                  <c:v>North Devon District Hospital (111)</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(513)</c:v>
                </c:pt>
                <c:pt idx="1">
                  <c:v>Royal Devon &amp; Exeter Hospital (Wonford) (388)</c:v>
                </c:pt>
                <c:pt idx="2">
                  <c:v>South Molton Hospital (-)</c:v>
                </c:pt>
                <c:pt idx="3">
                  <c:v>Tiverton And District Hospital (-)</c:v>
                </c:pt>
                <c:pt idx="4">
                  <c:v>Exmouth Hospital (-)</c:v>
                </c:pt>
                <c:pt idx="5">
                  <c:v>Victoria Hospital (Sidmouth) (-)</c:v>
                </c:pt>
                <c:pt idx="6">
                  <c:v>Mardon Neuro-Rehabilitation Centre (-)</c:v>
                </c:pt>
                <c:pt idx="7">
                  <c:v>North Devon District Hospital (111)</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(513)</c:v>
                </c:pt>
                <c:pt idx="1">
                  <c:v>Royal Devon &amp; Exeter Hospital (Wonford) (388)</c:v>
                </c:pt>
                <c:pt idx="2">
                  <c:v>South Molton Hospital (-)</c:v>
                </c:pt>
                <c:pt idx="3">
                  <c:v>Tiverton And District Hospital (-)</c:v>
                </c:pt>
                <c:pt idx="4">
                  <c:v>Exmouth Hospital (-)</c:v>
                </c:pt>
                <c:pt idx="5">
                  <c:v>Victoria Hospital (Sidmouth) (-)</c:v>
                </c:pt>
                <c:pt idx="6">
                  <c:v>Mardon Neuro-Rehabilitation Centre (-)</c:v>
                </c:pt>
                <c:pt idx="7">
                  <c:v>North Devon District Hospital (111)</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2.9582166719798932</c:v>
                </c:pt>
                <c:pt idx="1">
                  <c:v>2.9705631820591583</c:v>
                </c:pt>
                <c:pt idx="2">
                  <c:v>0</c:v>
                </c:pt>
                <c:pt idx="3">
                  <c:v>0</c:v>
                </c:pt>
                <c:pt idx="4">
                  <c:v>0</c:v>
                </c:pt>
                <c:pt idx="5">
                  <c:v>0</c:v>
                </c:pt>
                <c:pt idx="6">
                  <c:v>0</c:v>
                </c:pt>
                <c:pt idx="7">
                  <c:v>3.2586024576453863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(480)</c:v>
                </c:pt>
                <c:pt idx="1">
                  <c:v>Royal Devon &amp; Exeter Hospital (Wonford) (366)</c:v>
                </c:pt>
                <c:pt idx="2">
                  <c:v>South Molton Hospital (-)</c:v>
                </c:pt>
                <c:pt idx="3">
                  <c:v>Tiverton And District Hospital (-)</c:v>
                </c:pt>
                <c:pt idx="4">
                  <c:v>Exmouth Hospital (-)</c:v>
                </c:pt>
                <c:pt idx="5">
                  <c:v>Victoria Hospital (Sidmouth) (-)</c:v>
                </c:pt>
                <c:pt idx="6">
                  <c:v>Mardon Neuro-Rehabilitation Centre (-)</c:v>
                </c:pt>
                <c:pt idx="7">
                  <c:v>North Devon District Hospital (102)</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(480)</c:v>
                </c:pt>
                <c:pt idx="1">
                  <c:v>Royal Devon &amp; Exeter Hospital (Wonford) (366)</c:v>
                </c:pt>
                <c:pt idx="2">
                  <c:v>South Molton Hospital (-)</c:v>
                </c:pt>
                <c:pt idx="3">
                  <c:v>Tiverton And District Hospital (-)</c:v>
                </c:pt>
                <c:pt idx="4">
                  <c:v>Exmouth Hospital (-)</c:v>
                </c:pt>
                <c:pt idx="5">
                  <c:v>Victoria Hospital (Sidmouth) (-)</c:v>
                </c:pt>
                <c:pt idx="6">
                  <c:v>Mardon Neuro-Rehabilitation Centre (-)</c:v>
                </c:pt>
                <c:pt idx="7">
                  <c:v>North Devon District Hospital (102)</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(480)</c:v>
                </c:pt>
                <c:pt idx="1">
                  <c:v>Royal Devon &amp; Exeter Hospital (Wonford) (366)</c:v>
                </c:pt>
                <c:pt idx="2">
                  <c:v>South Molton Hospital (-)</c:v>
                </c:pt>
                <c:pt idx="3">
                  <c:v>Tiverton And District Hospital (-)</c:v>
                </c:pt>
                <c:pt idx="4">
                  <c:v>Exmouth Hospital (-)</c:v>
                </c:pt>
                <c:pt idx="5">
                  <c:v>Victoria Hospital (Sidmouth) (-)</c:v>
                </c:pt>
                <c:pt idx="6">
                  <c:v>Mardon Neuro-Rehabilitation Centre (-)</c:v>
                </c:pt>
                <c:pt idx="7">
                  <c:v>North Devon District Hospital (102)</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(480)</c:v>
                </c:pt>
                <c:pt idx="1">
                  <c:v>Royal Devon &amp; Exeter Hospital (Wonford) (366)</c:v>
                </c:pt>
                <c:pt idx="2">
                  <c:v>South Molton Hospital (-)</c:v>
                </c:pt>
                <c:pt idx="3">
                  <c:v>Tiverton And District Hospital (-)</c:v>
                </c:pt>
                <c:pt idx="4">
                  <c:v>Exmouth Hospital (-)</c:v>
                </c:pt>
                <c:pt idx="5">
                  <c:v>Victoria Hospital (Sidmouth) (-)</c:v>
                </c:pt>
                <c:pt idx="6">
                  <c:v>Mardon Neuro-Rehabilitation Centre (-)</c:v>
                </c:pt>
                <c:pt idx="7">
                  <c:v>North Devon District Hospital (102)</c:v>
                </c:pt>
              </c:strCache>
            </c:strRef>
          </c:cat>
          <c:val>
            <c:numRef>
              <c:f>Sheet1!$G$2:$G$9</c:f>
              <c:numCache>
                <c:formatCode>0.0;;</c:formatCode>
                <c:ptCount val="8"/>
                <c:pt idx="0">
                  <c:v>7.833334418980515</c:v>
                </c:pt>
                <c:pt idx="1">
                  <c:v>7.964117774537252</c:v>
                </c:pt>
                <c:pt idx="2">
                  <c:v>0</c:v>
                </c:pt>
                <c:pt idx="3">
                  <c:v>0</c:v>
                </c:pt>
                <c:pt idx="4">
                  <c:v>0</c:v>
                </c:pt>
                <c:pt idx="5">
                  <c:v>0</c:v>
                </c:pt>
                <c:pt idx="6">
                  <c:v>0</c:v>
                </c:pt>
                <c:pt idx="7">
                  <c:v>7.4346260478153452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(480)</c:v>
                </c:pt>
                <c:pt idx="1">
                  <c:v>Royal Devon &amp; Exeter Hospital (Wonford) (366)</c:v>
                </c:pt>
                <c:pt idx="2">
                  <c:v>South Molton Hospital (-)</c:v>
                </c:pt>
                <c:pt idx="3">
                  <c:v>Tiverton And District Hospital (-)</c:v>
                </c:pt>
                <c:pt idx="4">
                  <c:v>Exmouth Hospital (-)</c:v>
                </c:pt>
                <c:pt idx="5">
                  <c:v>Victoria Hospital (Sidmouth) (-)</c:v>
                </c:pt>
                <c:pt idx="6">
                  <c:v>Mardon Neuro-Rehabilitation Centre (-)</c:v>
                </c:pt>
                <c:pt idx="7">
                  <c:v>North Devon District Hospital (102)</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(480)</c:v>
                </c:pt>
                <c:pt idx="1">
                  <c:v>Royal Devon &amp; Exeter Hospital (Wonford) (366)</c:v>
                </c:pt>
                <c:pt idx="2">
                  <c:v>South Molton Hospital (-)</c:v>
                </c:pt>
                <c:pt idx="3">
                  <c:v>Tiverton And District Hospital (-)</c:v>
                </c:pt>
                <c:pt idx="4">
                  <c:v>Exmouth Hospital (-)</c:v>
                </c:pt>
                <c:pt idx="5">
                  <c:v>Victoria Hospital (Sidmouth) (-)</c:v>
                </c:pt>
                <c:pt idx="6">
                  <c:v>Mardon Neuro-Rehabilitation Centre (-)</c:v>
                </c:pt>
                <c:pt idx="7">
                  <c:v>North Devon District Hospital (102)</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(480)</c:v>
                </c:pt>
                <c:pt idx="1">
                  <c:v>Royal Devon &amp; Exeter Hospital (Wonford) (366)</c:v>
                </c:pt>
                <c:pt idx="2">
                  <c:v>South Molton Hospital (-)</c:v>
                </c:pt>
                <c:pt idx="3">
                  <c:v>Tiverton And District Hospital (-)</c:v>
                </c:pt>
                <c:pt idx="4">
                  <c:v>Exmouth Hospital (-)</c:v>
                </c:pt>
                <c:pt idx="5">
                  <c:v>Victoria Hospital (Sidmouth) (-)</c:v>
                </c:pt>
                <c:pt idx="6">
                  <c:v>Mardon Neuro-Rehabilitation Centre (-)</c:v>
                </c:pt>
                <c:pt idx="7">
                  <c:v>North Devon District Hospital (102)</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2.166665581019485</c:v>
                </c:pt>
                <c:pt idx="1">
                  <c:v>2.035882225462748</c:v>
                </c:pt>
                <c:pt idx="2">
                  <c:v>0</c:v>
                </c:pt>
                <c:pt idx="3">
                  <c:v>0</c:v>
                </c:pt>
                <c:pt idx="4">
                  <c:v>0</c:v>
                </c:pt>
                <c:pt idx="5">
                  <c:v>0</c:v>
                </c:pt>
                <c:pt idx="6">
                  <c:v>0</c:v>
                </c:pt>
                <c:pt idx="7">
                  <c:v>2.5653739521846548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(365)</c:v>
                </c:pt>
                <c:pt idx="1">
                  <c:v>Royal Devon &amp; Exeter Hospital (Wonford) (282)</c:v>
                </c:pt>
                <c:pt idx="2">
                  <c:v>South Molton Hospital (-)</c:v>
                </c:pt>
                <c:pt idx="3">
                  <c:v>Tiverton And District Hospital (-)</c:v>
                </c:pt>
                <c:pt idx="4">
                  <c:v>Exmouth Hospital (-)</c:v>
                </c:pt>
                <c:pt idx="5">
                  <c:v>Victoria Hospital (Sidmouth) (-)</c:v>
                </c:pt>
                <c:pt idx="6">
                  <c:v>Mardon Neuro-Rehabilitation Centre (-)</c:v>
                </c:pt>
                <c:pt idx="7">
                  <c:v>North Devon District Hospital (74)</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(365)</c:v>
                </c:pt>
                <c:pt idx="1">
                  <c:v>Royal Devon &amp; Exeter Hospital (Wonford) (282)</c:v>
                </c:pt>
                <c:pt idx="2">
                  <c:v>South Molton Hospital (-)</c:v>
                </c:pt>
                <c:pt idx="3">
                  <c:v>Tiverton And District Hospital (-)</c:v>
                </c:pt>
                <c:pt idx="4">
                  <c:v>Exmouth Hospital (-)</c:v>
                </c:pt>
                <c:pt idx="5">
                  <c:v>Victoria Hospital (Sidmouth) (-)</c:v>
                </c:pt>
                <c:pt idx="6">
                  <c:v>Mardon Neuro-Rehabilitation Centre (-)</c:v>
                </c:pt>
                <c:pt idx="7">
                  <c:v>North Devon District Hospital (74)</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(365)</c:v>
                </c:pt>
                <c:pt idx="1">
                  <c:v>Royal Devon &amp; Exeter Hospital (Wonford) (282)</c:v>
                </c:pt>
                <c:pt idx="2">
                  <c:v>South Molton Hospital (-)</c:v>
                </c:pt>
                <c:pt idx="3">
                  <c:v>Tiverton And District Hospital (-)</c:v>
                </c:pt>
                <c:pt idx="4">
                  <c:v>Exmouth Hospital (-)</c:v>
                </c:pt>
                <c:pt idx="5">
                  <c:v>Victoria Hospital (Sidmouth) (-)</c:v>
                </c:pt>
                <c:pt idx="6">
                  <c:v>Mardon Neuro-Rehabilitation Centre (-)</c:v>
                </c:pt>
                <c:pt idx="7">
                  <c:v>North Devon District Hospital (74)</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(365)</c:v>
                </c:pt>
                <c:pt idx="1">
                  <c:v>Royal Devon &amp; Exeter Hospital (Wonford) (282)</c:v>
                </c:pt>
                <c:pt idx="2">
                  <c:v>South Molton Hospital (-)</c:v>
                </c:pt>
                <c:pt idx="3">
                  <c:v>Tiverton And District Hospital (-)</c:v>
                </c:pt>
                <c:pt idx="4">
                  <c:v>Exmouth Hospital (-)</c:v>
                </c:pt>
                <c:pt idx="5">
                  <c:v>Victoria Hospital (Sidmouth) (-)</c:v>
                </c:pt>
                <c:pt idx="6">
                  <c:v>Mardon Neuro-Rehabilitation Centre (-)</c:v>
                </c:pt>
                <c:pt idx="7">
                  <c:v>North Devon District Hospital (74)</c:v>
                </c:pt>
              </c:strCache>
            </c:strRef>
          </c:cat>
          <c:val>
            <c:numRef>
              <c:f>Sheet1!$G$2:$G$9</c:f>
              <c:numCache>
                <c:formatCode>0.0;;</c:formatCode>
                <c:ptCount val="8"/>
                <c:pt idx="0">
                  <c:v>9.1240665167890977</c:v>
                </c:pt>
                <c:pt idx="1">
                  <c:v>0</c:v>
                </c:pt>
                <c:pt idx="2">
                  <c:v>0</c:v>
                </c:pt>
                <c:pt idx="3">
                  <c:v>0</c:v>
                </c:pt>
                <c:pt idx="4">
                  <c:v>0</c:v>
                </c:pt>
                <c:pt idx="5">
                  <c:v>0</c:v>
                </c:pt>
                <c:pt idx="6">
                  <c:v>0</c:v>
                </c:pt>
                <c:pt idx="7">
                  <c:v>9.0343628383686401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(365)</c:v>
                </c:pt>
                <c:pt idx="1">
                  <c:v>Royal Devon &amp; Exeter Hospital (Wonford) (282)</c:v>
                </c:pt>
                <c:pt idx="2">
                  <c:v>South Molton Hospital (-)</c:v>
                </c:pt>
                <c:pt idx="3">
                  <c:v>Tiverton And District Hospital (-)</c:v>
                </c:pt>
                <c:pt idx="4">
                  <c:v>Exmouth Hospital (-)</c:v>
                </c:pt>
                <c:pt idx="5">
                  <c:v>Victoria Hospital (Sidmouth) (-)</c:v>
                </c:pt>
                <c:pt idx="6">
                  <c:v>Mardon Neuro-Rehabilitation Centre (-)</c:v>
                </c:pt>
                <c:pt idx="7">
                  <c:v>North Devon District Hospital (74)</c:v>
                </c:pt>
              </c:strCache>
            </c:strRef>
          </c:cat>
          <c:val>
            <c:numRef>
              <c:f>Sheet1!$H$2:$H$9</c:f>
              <c:numCache>
                <c:formatCode>0.0;;</c:formatCode>
                <c:ptCount val="8"/>
                <c:pt idx="0">
                  <c:v>0</c:v>
                </c:pt>
                <c:pt idx="1">
                  <c:v>9.1738139248188304</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(365)</c:v>
                </c:pt>
                <c:pt idx="1">
                  <c:v>Royal Devon &amp; Exeter Hospital (Wonford) (282)</c:v>
                </c:pt>
                <c:pt idx="2">
                  <c:v>South Molton Hospital (-)</c:v>
                </c:pt>
                <c:pt idx="3">
                  <c:v>Tiverton And District Hospital (-)</c:v>
                </c:pt>
                <c:pt idx="4">
                  <c:v>Exmouth Hospital (-)</c:v>
                </c:pt>
                <c:pt idx="5">
                  <c:v>Victoria Hospital (Sidmouth) (-)</c:v>
                </c:pt>
                <c:pt idx="6">
                  <c:v>Mardon Neuro-Rehabilitation Centre (-)</c:v>
                </c:pt>
                <c:pt idx="7">
                  <c:v>North Devon District Hospital (74)</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(365)</c:v>
                </c:pt>
                <c:pt idx="1">
                  <c:v>Royal Devon &amp; Exeter Hospital (Wonford) (282)</c:v>
                </c:pt>
                <c:pt idx="2">
                  <c:v>South Molton Hospital (-)</c:v>
                </c:pt>
                <c:pt idx="3">
                  <c:v>Tiverton And District Hospital (-)</c:v>
                </c:pt>
                <c:pt idx="4">
                  <c:v>Exmouth Hospital (-)</c:v>
                </c:pt>
                <c:pt idx="5">
                  <c:v>Victoria Hospital (Sidmouth) (-)</c:v>
                </c:pt>
                <c:pt idx="6">
                  <c:v>Mardon Neuro-Rehabilitation Centre (-)</c:v>
                </c:pt>
                <c:pt idx="7">
                  <c:v>North Devon District Hospital (74)</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0.87593348321090225</c:v>
                </c:pt>
                <c:pt idx="1">
                  <c:v>0.8261860751811696</c:v>
                </c:pt>
                <c:pt idx="2">
                  <c:v>0</c:v>
                </c:pt>
                <c:pt idx="3">
                  <c:v>0</c:v>
                </c:pt>
                <c:pt idx="4">
                  <c:v>0</c:v>
                </c:pt>
                <c:pt idx="5">
                  <c:v>0</c:v>
                </c:pt>
                <c:pt idx="6">
                  <c:v>0</c:v>
                </c:pt>
                <c:pt idx="7">
                  <c:v>0.96563716163135993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(396)</c:v>
                </c:pt>
                <c:pt idx="1">
                  <c:v>Royal Devon &amp; Exeter Hospital (Wonford) (296)</c:v>
                </c:pt>
                <c:pt idx="2">
                  <c:v>South Molton Hospital (-)</c:v>
                </c:pt>
                <c:pt idx="3">
                  <c:v>Tiverton And District Hospital (-)</c:v>
                </c:pt>
                <c:pt idx="4">
                  <c:v>Exmouth Hospital (-)</c:v>
                </c:pt>
                <c:pt idx="5">
                  <c:v>Victoria Hospital (Sidmouth) (-)</c:v>
                </c:pt>
                <c:pt idx="6">
                  <c:v>Mardon Neuro-Rehabilitation Centre (-)</c:v>
                </c:pt>
                <c:pt idx="7">
                  <c:v>North Devon District Hospital (88)</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(396)</c:v>
                </c:pt>
                <c:pt idx="1">
                  <c:v>Royal Devon &amp; Exeter Hospital (Wonford) (296)</c:v>
                </c:pt>
                <c:pt idx="2">
                  <c:v>South Molton Hospital (-)</c:v>
                </c:pt>
                <c:pt idx="3">
                  <c:v>Tiverton And District Hospital (-)</c:v>
                </c:pt>
                <c:pt idx="4">
                  <c:v>Exmouth Hospital (-)</c:v>
                </c:pt>
                <c:pt idx="5">
                  <c:v>Victoria Hospital (Sidmouth) (-)</c:v>
                </c:pt>
                <c:pt idx="6">
                  <c:v>Mardon Neuro-Rehabilitation Centre (-)</c:v>
                </c:pt>
                <c:pt idx="7">
                  <c:v>North Devon District Hospital (88)</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(396)</c:v>
                </c:pt>
                <c:pt idx="1">
                  <c:v>Royal Devon &amp; Exeter Hospital (Wonford) (296)</c:v>
                </c:pt>
                <c:pt idx="2">
                  <c:v>South Molton Hospital (-)</c:v>
                </c:pt>
                <c:pt idx="3">
                  <c:v>Tiverton And District Hospital (-)</c:v>
                </c:pt>
                <c:pt idx="4">
                  <c:v>Exmouth Hospital (-)</c:v>
                </c:pt>
                <c:pt idx="5">
                  <c:v>Victoria Hospital (Sidmouth) (-)</c:v>
                </c:pt>
                <c:pt idx="6">
                  <c:v>Mardon Neuro-Rehabilitation Centre (-)</c:v>
                </c:pt>
                <c:pt idx="7">
                  <c:v>North Devon District Hospital (88)</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(396)</c:v>
                </c:pt>
                <c:pt idx="1">
                  <c:v>Royal Devon &amp; Exeter Hospital (Wonford) (296)</c:v>
                </c:pt>
                <c:pt idx="2">
                  <c:v>South Molton Hospital (-)</c:v>
                </c:pt>
                <c:pt idx="3">
                  <c:v>Tiverton And District Hospital (-)</c:v>
                </c:pt>
                <c:pt idx="4">
                  <c:v>Exmouth Hospital (-)</c:v>
                </c:pt>
                <c:pt idx="5">
                  <c:v>Victoria Hospital (Sidmouth) (-)</c:v>
                </c:pt>
                <c:pt idx="6">
                  <c:v>Mardon Neuro-Rehabilitation Centre (-)</c:v>
                </c:pt>
                <c:pt idx="7">
                  <c:v>North Devon District Hospital (88)</c:v>
                </c:pt>
              </c:strCache>
            </c:strRef>
          </c:cat>
          <c:val>
            <c:numRef>
              <c:f>Sheet1!$G$2:$G$9</c:f>
              <c:numCache>
                <c:formatCode>0.0;;</c:formatCode>
                <c:ptCount val="8"/>
                <c:pt idx="0">
                  <c:v>4.5063830128337496</c:v>
                </c:pt>
                <c:pt idx="1">
                  <c:v>4.5008500297948837</c:v>
                </c:pt>
                <c:pt idx="2">
                  <c:v>0</c:v>
                </c:pt>
                <c:pt idx="3">
                  <c:v>0</c:v>
                </c:pt>
                <c:pt idx="4">
                  <c:v>0</c:v>
                </c:pt>
                <c:pt idx="5">
                  <c:v>0</c:v>
                </c:pt>
                <c:pt idx="6">
                  <c:v>0</c:v>
                </c:pt>
                <c:pt idx="7">
                  <c:v>4.6177067358103638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(396)</c:v>
                </c:pt>
                <c:pt idx="1">
                  <c:v>Royal Devon &amp; Exeter Hospital (Wonford) (296)</c:v>
                </c:pt>
                <c:pt idx="2">
                  <c:v>South Molton Hospital (-)</c:v>
                </c:pt>
                <c:pt idx="3">
                  <c:v>Tiverton And District Hospital (-)</c:v>
                </c:pt>
                <c:pt idx="4">
                  <c:v>Exmouth Hospital (-)</c:v>
                </c:pt>
                <c:pt idx="5">
                  <c:v>Victoria Hospital (Sidmouth) (-)</c:v>
                </c:pt>
                <c:pt idx="6">
                  <c:v>Mardon Neuro-Rehabilitation Centre (-)</c:v>
                </c:pt>
                <c:pt idx="7">
                  <c:v>North Devon District Hospital (88)</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(396)</c:v>
                </c:pt>
                <c:pt idx="1">
                  <c:v>Royal Devon &amp; Exeter Hospital (Wonford) (296)</c:v>
                </c:pt>
                <c:pt idx="2">
                  <c:v>South Molton Hospital (-)</c:v>
                </c:pt>
                <c:pt idx="3">
                  <c:v>Tiverton And District Hospital (-)</c:v>
                </c:pt>
                <c:pt idx="4">
                  <c:v>Exmouth Hospital (-)</c:v>
                </c:pt>
                <c:pt idx="5">
                  <c:v>Victoria Hospital (Sidmouth) (-)</c:v>
                </c:pt>
                <c:pt idx="6">
                  <c:v>Mardon Neuro-Rehabilitation Centre (-)</c:v>
                </c:pt>
                <c:pt idx="7">
                  <c:v>North Devon District Hospital (88)</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(396)</c:v>
                </c:pt>
                <c:pt idx="1">
                  <c:v>Royal Devon &amp; Exeter Hospital (Wonford) (296)</c:v>
                </c:pt>
                <c:pt idx="2">
                  <c:v>South Molton Hospital (-)</c:v>
                </c:pt>
                <c:pt idx="3">
                  <c:v>Tiverton And District Hospital (-)</c:v>
                </c:pt>
                <c:pt idx="4">
                  <c:v>Exmouth Hospital (-)</c:v>
                </c:pt>
                <c:pt idx="5">
                  <c:v>Victoria Hospital (Sidmouth) (-)</c:v>
                </c:pt>
                <c:pt idx="6">
                  <c:v>Mardon Neuro-Rehabilitation Centre (-)</c:v>
                </c:pt>
                <c:pt idx="7">
                  <c:v>North Devon District Hospital (88)</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5.4936169871662504</c:v>
                </c:pt>
                <c:pt idx="1">
                  <c:v>5.4991499702051163</c:v>
                </c:pt>
                <c:pt idx="2">
                  <c:v>0</c:v>
                </c:pt>
                <c:pt idx="3">
                  <c:v>0</c:v>
                </c:pt>
                <c:pt idx="4">
                  <c:v>0</c:v>
                </c:pt>
                <c:pt idx="5">
                  <c:v>0</c:v>
                </c:pt>
                <c:pt idx="6">
                  <c:v>0</c:v>
                </c:pt>
                <c:pt idx="7">
                  <c:v>5.3822932641896362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(452)</c:v>
                </c:pt>
                <c:pt idx="1">
                  <c:v>Royal Devon &amp; Exeter Hospital (Wonford) (337)</c:v>
                </c:pt>
                <c:pt idx="2">
                  <c:v>South Molton Hospital (-)</c:v>
                </c:pt>
                <c:pt idx="3">
                  <c:v>Tiverton And District Hospital (-)</c:v>
                </c:pt>
                <c:pt idx="4">
                  <c:v>Exmouth Hospital (-)</c:v>
                </c:pt>
                <c:pt idx="5">
                  <c:v>Victoria Hospital (Sidmouth) (-)</c:v>
                </c:pt>
                <c:pt idx="6">
                  <c:v>Mardon Neuro-Rehabilitation Centre (-)</c:v>
                </c:pt>
                <c:pt idx="7">
                  <c:v>North Devon District Hospital (102)</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(452)</c:v>
                </c:pt>
                <c:pt idx="1">
                  <c:v>Royal Devon &amp; Exeter Hospital (Wonford) (337)</c:v>
                </c:pt>
                <c:pt idx="2">
                  <c:v>South Molton Hospital (-)</c:v>
                </c:pt>
                <c:pt idx="3">
                  <c:v>Tiverton And District Hospital (-)</c:v>
                </c:pt>
                <c:pt idx="4">
                  <c:v>Exmouth Hospital (-)</c:v>
                </c:pt>
                <c:pt idx="5">
                  <c:v>Victoria Hospital (Sidmouth) (-)</c:v>
                </c:pt>
                <c:pt idx="6">
                  <c:v>Mardon Neuro-Rehabilitation Centre (-)</c:v>
                </c:pt>
                <c:pt idx="7">
                  <c:v>North Devon District Hospital (102)</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(452)</c:v>
                </c:pt>
                <c:pt idx="1">
                  <c:v>Royal Devon &amp; Exeter Hospital (Wonford) (337)</c:v>
                </c:pt>
                <c:pt idx="2">
                  <c:v>South Molton Hospital (-)</c:v>
                </c:pt>
                <c:pt idx="3">
                  <c:v>Tiverton And District Hospital (-)</c:v>
                </c:pt>
                <c:pt idx="4">
                  <c:v>Exmouth Hospital (-)</c:v>
                </c:pt>
                <c:pt idx="5">
                  <c:v>Victoria Hospital (Sidmouth) (-)</c:v>
                </c:pt>
                <c:pt idx="6">
                  <c:v>Mardon Neuro-Rehabilitation Centre (-)</c:v>
                </c:pt>
                <c:pt idx="7">
                  <c:v>North Devon District Hospital (102)</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(452)</c:v>
                </c:pt>
                <c:pt idx="1">
                  <c:v>Royal Devon &amp; Exeter Hospital (Wonford) (337)</c:v>
                </c:pt>
                <c:pt idx="2">
                  <c:v>South Molton Hospital (-)</c:v>
                </c:pt>
                <c:pt idx="3">
                  <c:v>Tiverton And District Hospital (-)</c:v>
                </c:pt>
                <c:pt idx="4">
                  <c:v>Exmouth Hospital (-)</c:v>
                </c:pt>
                <c:pt idx="5">
                  <c:v>Victoria Hospital (Sidmouth) (-)</c:v>
                </c:pt>
                <c:pt idx="6">
                  <c:v>Mardon Neuro-Rehabilitation Centre (-)</c:v>
                </c:pt>
                <c:pt idx="7">
                  <c:v>North Devon District Hospital (102)</c:v>
                </c:pt>
              </c:strCache>
            </c:strRef>
          </c:cat>
          <c:val>
            <c:numRef>
              <c:f>Sheet1!$G$2:$G$9</c:f>
              <c:numCache>
                <c:formatCode>0.0;;</c:formatCode>
                <c:ptCount val="8"/>
                <c:pt idx="0">
                  <c:v>6.8403360112549558</c:v>
                </c:pt>
                <c:pt idx="1">
                  <c:v>6.9454391611297437</c:v>
                </c:pt>
                <c:pt idx="2">
                  <c:v>0</c:v>
                </c:pt>
                <c:pt idx="3">
                  <c:v>0</c:v>
                </c:pt>
                <c:pt idx="4">
                  <c:v>0</c:v>
                </c:pt>
                <c:pt idx="5">
                  <c:v>0</c:v>
                </c:pt>
                <c:pt idx="6">
                  <c:v>0</c:v>
                </c:pt>
                <c:pt idx="7">
                  <c:v>6.6085442520738731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(452)</c:v>
                </c:pt>
                <c:pt idx="1">
                  <c:v>Royal Devon &amp; Exeter Hospital (Wonford) (337)</c:v>
                </c:pt>
                <c:pt idx="2">
                  <c:v>South Molton Hospital (-)</c:v>
                </c:pt>
                <c:pt idx="3">
                  <c:v>Tiverton And District Hospital (-)</c:v>
                </c:pt>
                <c:pt idx="4">
                  <c:v>Exmouth Hospital (-)</c:v>
                </c:pt>
                <c:pt idx="5">
                  <c:v>Victoria Hospital (Sidmouth) (-)</c:v>
                </c:pt>
                <c:pt idx="6">
                  <c:v>Mardon Neuro-Rehabilitation Centre (-)</c:v>
                </c:pt>
                <c:pt idx="7">
                  <c:v>North Devon District Hospital (102)</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(452)</c:v>
                </c:pt>
                <c:pt idx="1">
                  <c:v>Royal Devon &amp; Exeter Hospital (Wonford) (337)</c:v>
                </c:pt>
                <c:pt idx="2">
                  <c:v>South Molton Hospital (-)</c:v>
                </c:pt>
                <c:pt idx="3">
                  <c:v>Tiverton And District Hospital (-)</c:v>
                </c:pt>
                <c:pt idx="4">
                  <c:v>Exmouth Hospital (-)</c:v>
                </c:pt>
                <c:pt idx="5">
                  <c:v>Victoria Hospital (Sidmouth) (-)</c:v>
                </c:pt>
                <c:pt idx="6">
                  <c:v>Mardon Neuro-Rehabilitation Centre (-)</c:v>
                </c:pt>
                <c:pt idx="7">
                  <c:v>North Devon District Hospital (102)</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(452)</c:v>
                </c:pt>
                <c:pt idx="1">
                  <c:v>Royal Devon &amp; Exeter Hospital (Wonford) (337)</c:v>
                </c:pt>
                <c:pt idx="2">
                  <c:v>South Molton Hospital (-)</c:v>
                </c:pt>
                <c:pt idx="3">
                  <c:v>Tiverton And District Hospital (-)</c:v>
                </c:pt>
                <c:pt idx="4">
                  <c:v>Exmouth Hospital (-)</c:v>
                </c:pt>
                <c:pt idx="5">
                  <c:v>Victoria Hospital (Sidmouth) (-)</c:v>
                </c:pt>
                <c:pt idx="6">
                  <c:v>Mardon Neuro-Rehabilitation Centre (-)</c:v>
                </c:pt>
                <c:pt idx="7">
                  <c:v>North Devon District Hospital (102)</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3.1596639887450442</c:v>
                </c:pt>
                <c:pt idx="1">
                  <c:v>3.0545608388702563</c:v>
                </c:pt>
                <c:pt idx="2">
                  <c:v>0</c:v>
                </c:pt>
                <c:pt idx="3">
                  <c:v>0</c:v>
                </c:pt>
                <c:pt idx="4">
                  <c:v>0</c:v>
                </c:pt>
                <c:pt idx="5">
                  <c:v>0</c:v>
                </c:pt>
                <c:pt idx="6">
                  <c:v>0</c:v>
                </c:pt>
                <c:pt idx="7">
                  <c:v>3.3914557479261269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(474)</c:v>
                </c:pt>
                <c:pt idx="1">
                  <c:v>Royal Devon &amp; Exeter Hospital (Wonford) (360)</c:v>
                </c:pt>
                <c:pt idx="2">
                  <c:v>South Molton Hospital (-)</c:v>
                </c:pt>
                <c:pt idx="3">
                  <c:v>Tiverton And District Hospital (-)</c:v>
                </c:pt>
                <c:pt idx="4">
                  <c:v>Exmouth Hospital (-)</c:v>
                </c:pt>
                <c:pt idx="5">
                  <c:v>Victoria Hospital (Sidmouth) (-)</c:v>
                </c:pt>
                <c:pt idx="6">
                  <c:v>Mardon Neuro-Rehabilitation Centre (-)</c:v>
                </c:pt>
                <c:pt idx="7">
                  <c:v>North Devon District Hospital (102)</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(474)</c:v>
                </c:pt>
                <c:pt idx="1">
                  <c:v>Royal Devon &amp; Exeter Hospital (Wonford) (360)</c:v>
                </c:pt>
                <c:pt idx="2">
                  <c:v>South Molton Hospital (-)</c:v>
                </c:pt>
                <c:pt idx="3">
                  <c:v>Tiverton And District Hospital (-)</c:v>
                </c:pt>
                <c:pt idx="4">
                  <c:v>Exmouth Hospital (-)</c:v>
                </c:pt>
                <c:pt idx="5">
                  <c:v>Victoria Hospital (Sidmouth) (-)</c:v>
                </c:pt>
                <c:pt idx="6">
                  <c:v>Mardon Neuro-Rehabilitation Centre (-)</c:v>
                </c:pt>
                <c:pt idx="7">
                  <c:v>North Devon District Hospital (102)</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(474)</c:v>
                </c:pt>
                <c:pt idx="1">
                  <c:v>Royal Devon &amp; Exeter Hospital (Wonford) (360)</c:v>
                </c:pt>
                <c:pt idx="2">
                  <c:v>South Molton Hospital (-)</c:v>
                </c:pt>
                <c:pt idx="3">
                  <c:v>Tiverton And District Hospital (-)</c:v>
                </c:pt>
                <c:pt idx="4">
                  <c:v>Exmouth Hospital (-)</c:v>
                </c:pt>
                <c:pt idx="5">
                  <c:v>Victoria Hospital (Sidmouth) (-)</c:v>
                </c:pt>
                <c:pt idx="6">
                  <c:v>Mardon Neuro-Rehabilitation Centre (-)</c:v>
                </c:pt>
                <c:pt idx="7">
                  <c:v>North Devon District Hospital (102)</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(474)</c:v>
                </c:pt>
                <c:pt idx="1">
                  <c:v>Royal Devon &amp; Exeter Hospital (Wonford) (360)</c:v>
                </c:pt>
                <c:pt idx="2">
                  <c:v>South Molton Hospital (-)</c:v>
                </c:pt>
                <c:pt idx="3">
                  <c:v>Tiverton And District Hospital (-)</c:v>
                </c:pt>
                <c:pt idx="4">
                  <c:v>Exmouth Hospital (-)</c:v>
                </c:pt>
                <c:pt idx="5">
                  <c:v>Victoria Hospital (Sidmouth) (-)</c:v>
                </c:pt>
                <c:pt idx="6">
                  <c:v>Mardon Neuro-Rehabilitation Centre (-)</c:v>
                </c:pt>
                <c:pt idx="7">
                  <c:v>North Devon District Hospital (102)</c:v>
                </c:pt>
              </c:strCache>
            </c:strRef>
          </c:cat>
          <c:val>
            <c:numRef>
              <c:f>Sheet1!$G$2:$G$9</c:f>
              <c:numCache>
                <c:formatCode>0.0;;</c:formatCode>
                <c:ptCount val="8"/>
                <c:pt idx="0">
                  <c:v>7.7032582344763174</c:v>
                </c:pt>
                <c:pt idx="1">
                  <c:v>7.9029253531871611</c:v>
                </c:pt>
                <c:pt idx="2">
                  <c:v>0</c:v>
                </c:pt>
                <c:pt idx="3">
                  <c:v>0</c:v>
                </c:pt>
                <c:pt idx="4">
                  <c:v>0</c:v>
                </c:pt>
                <c:pt idx="5">
                  <c:v>0</c:v>
                </c:pt>
                <c:pt idx="6">
                  <c:v>0</c:v>
                </c:pt>
                <c:pt idx="7">
                  <c:v>7.3134450075761457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(474)</c:v>
                </c:pt>
                <c:pt idx="1">
                  <c:v>Royal Devon &amp; Exeter Hospital (Wonford) (360)</c:v>
                </c:pt>
                <c:pt idx="2">
                  <c:v>South Molton Hospital (-)</c:v>
                </c:pt>
                <c:pt idx="3">
                  <c:v>Tiverton And District Hospital (-)</c:v>
                </c:pt>
                <c:pt idx="4">
                  <c:v>Exmouth Hospital (-)</c:v>
                </c:pt>
                <c:pt idx="5">
                  <c:v>Victoria Hospital (Sidmouth) (-)</c:v>
                </c:pt>
                <c:pt idx="6">
                  <c:v>Mardon Neuro-Rehabilitation Centre (-)</c:v>
                </c:pt>
                <c:pt idx="7">
                  <c:v>North Devon District Hospital (102)</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(474)</c:v>
                </c:pt>
                <c:pt idx="1">
                  <c:v>Royal Devon &amp; Exeter Hospital (Wonford) (360)</c:v>
                </c:pt>
                <c:pt idx="2">
                  <c:v>South Molton Hospital (-)</c:v>
                </c:pt>
                <c:pt idx="3">
                  <c:v>Tiverton And District Hospital (-)</c:v>
                </c:pt>
                <c:pt idx="4">
                  <c:v>Exmouth Hospital (-)</c:v>
                </c:pt>
                <c:pt idx="5">
                  <c:v>Victoria Hospital (Sidmouth) (-)</c:v>
                </c:pt>
                <c:pt idx="6">
                  <c:v>Mardon Neuro-Rehabilitation Centre (-)</c:v>
                </c:pt>
                <c:pt idx="7">
                  <c:v>North Devon District Hospital (102)</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(474)</c:v>
                </c:pt>
                <c:pt idx="1">
                  <c:v>Royal Devon &amp; Exeter Hospital (Wonford) (360)</c:v>
                </c:pt>
                <c:pt idx="2">
                  <c:v>South Molton Hospital (-)</c:v>
                </c:pt>
                <c:pt idx="3">
                  <c:v>Tiverton And District Hospital (-)</c:v>
                </c:pt>
                <c:pt idx="4">
                  <c:v>Exmouth Hospital (-)</c:v>
                </c:pt>
                <c:pt idx="5">
                  <c:v>Victoria Hospital (Sidmouth) (-)</c:v>
                </c:pt>
                <c:pt idx="6">
                  <c:v>Mardon Neuro-Rehabilitation Centre (-)</c:v>
                </c:pt>
                <c:pt idx="7">
                  <c:v>North Devon District Hospital (102)</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2.2967417655236826</c:v>
                </c:pt>
                <c:pt idx="1">
                  <c:v>2.0970746468128389</c:v>
                </c:pt>
                <c:pt idx="2">
                  <c:v>0</c:v>
                </c:pt>
                <c:pt idx="3">
                  <c:v>0</c:v>
                </c:pt>
                <c:pt idx="4">
                  <c:v>0</c:v>
                </c:pt>
                <c:pt idx="5">
                  <c:v>0</c:v>
                </c:pt>
                <c:pt idx="6">
                  <c:v>0</c:v>
                </c:pt>
                <c:pt idx="7">
                  <c:v>2.6865549924238543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0.18714572785767025</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0.57974683476417965</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0.1616290830399949</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1.6873846070452085</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0.1616290830399949</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0.57974683476417965</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1.1667589316829066</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7.447252340178526</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(263)</c:v>
                </c:pt>
                <c:pt idx="1">
                  <c:v>Royal Devon &amp; Exeter Hospital (Wonford) (196)</c:v>
                </c:pt>
                <c:pt idx="2">
                  <c:v>South Molton Hospital (-)</c:v>
                </c:pt>
                <c:pt idx="3">
                  <c:v>Tiverton And District Hospital (-)</c:v>
                </c:pt>
                <c:pt idx="4">
                  <c:v>Exmouth Hospital (-)</c:v>
                </c:pt>
                <c:pt idx="5">
                  <c:v>Victoria Hospital (Sidmouth) (-)</c:v>
                </c:pt>
                <c:pt idx="6">
                  <c:v>Mardon Neuro-Rehabilitation Centre (-)</c:v>
                </c:pt>
                <c:pt idx="7">
                  <c:v>North Devon District Hospital (55)</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(263)</c:v>
                </c:pt>
                <c:pt idx="1">
                  <c:v>Royal Devon &amp; Exeter Hospital (Wonford) (196)</c:v>
                </c:pt>
                <c:pt idx="2">
                  <c:v>South Molton Hospital (-)</c:v>
                </c:pt>
                <c:pt idx="3">
                  <c:v>Tiverton And District Hospital (-)</c:v>
                </c:pt>
                <c:pt idx="4">
                  <c:v>Exmouth Hospital (-)</c:v>
                </c:pt>
                <c:pt idx="5">
                  <c:v>Victoria Hospital (Sidmouth) (-)</c:v>
                </c:pt>
                <c:pt idx="6">
                  <c:v>Mardon Neuro-Rehabilitation Centre (-)</c:v>
                </c:pt>
                <c:pt idx="7">
                  <c:v>North Devon District Hospital (55)</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(263)</c:v>
                </c:pt>
                <c:pt idx="1">
                  <c:v>Royal Devon &amp; Exeter Hospital (Wonford) (196)</c:v>
                </c:pt>
                <c:pt idx="2">
                  <c:v>South Molton Hospital (-)</c:v>
                </c:pt>
                <c:pt idx="3">
                  <c:v>Tiverton And District Hospital (-)</c:v>
                </c:pt>
                <c:pt idx="4">
                  <c:v>Exmouth Hospital (-)</c:v>
                </c:pt>
                <c:pt idx="5">
                  <c:v>Victoria Hospital (Sidmouth) (-)</c:v>
                </c:pt>
                <c:pt idx="6">
                  <c:v>Mardon Neuro-Rehabilitation Centre (-)</c:v>
                </c:pt>
                <c:pt idx="7">
                  <c:v>North Devon District Hospital (55)</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(263)</c:v>
                </c:pt>
                <c:pt idx="1">
                  <c:v>Royal Devon &amp; Exeter Hospital (Wonford) (196)</c:v>
                </c:pt>
                <c:pt idx="2">
                  <c:v>South Molton Hospital (-)</c:v>
                </c:pt>
                <c:pt idx="3">
                  <c:v>Tiverton And District Hospital (-)</c:v>
                </c:pt>
                <c:pt idx="4">
                  <c:v>Exmouth Hospital (-)</c:v>
                </c:pt>
                <c:pt idx="5">
                  <c:v>Victoria Hospital (Sidmouth) (-)</c:v>
                </c:pt>
                <c:pt idx="6">
                  <c:v>Mardon Neuro-Rehabilitation Centre (-)</c:v>
                </c:pt>
                <c:pt idx="7">
                  <c:v>North Devon District Hospital (55)</c:v>
                </c:pt>
              </c:strCache>
            </c:strRef>
          </c:cat>
          <c:val>
            <c:numRef>
              <c:f>Sheet1!$G$2:$G$9</c:f>
              <c:numCache>
                <c:formatCode>0.0;;</c:formatCode>
                <c:ptCount val="8"/>
                <c:pt idx="0">
                  <c:v>8.1174621841393826</c:v>
                </c:pt>
                <c:pt idx="1">
                  <c:v>8.3934477902717912</c:v>
                </c:pt>
                <c:pt idx="2">
                  <c:v>0</c:v>
                </c:pt>
                <c:pt idx="3">
                  <c:v>0</c:v>
                </c:pt>
                <c:pt idx="4">
                  <c:v>0</c:v>
                </c:pt>
                <c:pt idx="5">
                  <c:v>0</c:v>
                </c:pt>
                <c:pt idx="6">
                  <c:v>0</c:v>
                </c:pt>
                <c:pt idx="7">
                  <c:v>7.3566296657817736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(263)</c:v>
                </c:pt>
                <c:pt idx="1">
                  <c:v>Royal Devon &amp; Exeter Hospital (Wonford) (196)</c:v>
                </c:pt>
                <c:pt idx="2">
                  <c:v>South Molton Hospital (-)</c:v>
                </c:pt>
                <c:pt idx="3">
                  <c:v>Tiverton And District Hospital (-)</c:v>
                </c:pt>
                <c:pt idx="4">
                  <c:v>Exmouth Hospital (-)</c:v>
                </c:pt>
                <c:pt idx="5">
                  <c:v>Victoria Hospital (Sidmouth) (-)</c:v>
                </c:pt>
                <c:pt idx="6">
                  <c:v>Mardon Neuro-Rehabilitation Centre (-)</c:v>
                </c:pt>
                <c:pt idx="7">
                  <c:v>North Devon District Hospital (55)</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(263)</c:v>
                </c:pt>
                <c:pt idx="1">
                  <c:v>Royal Devon &amp; Exeter Hospital (Wonford) (196)</c:v>
                </c:pt>
                <c:pt idx="2">
                  <c:v>South Molton Hospital (-)</c:v>
                </c:pt>
                <c:pt idx="3">
                  <c:v>Tiverton And District Hospital (-)</c:v>
                </c:pt>
                <c:pt idx="4">
                  <c:v>Exmouth Hospital (-)</c:v>
                </c:pt>
                <c:pt idx="5">
                  <c:v>Victoria Hospital (Sidmouth) (-)</c:v>
                </c:pt>
                <c:pt idx="6">
                  <c:v>Mardon Neuro-Rehabilitation Centre (-)</c:v>
                </c:pt>
                <c:pt idx="7">
                  <c:v>North Devon District Hospital (55)</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(263)</c:v>
                </c:pt>
                <c:pt idx="1">
                  <c:v>Royal Devon &amp; Exeter Hospital (Wonford) (196)</c:v>
                </c:pt>
                <c:pt idx="2">
                  <c:v>South Molton Hospital (-)</c:v>
                </c:pt>
                <c:pt idx="3">
                  <c:v>Tiverton And District Hospital (-)</c:v>
                </c:pt>
                <c:pt idx="4">
                  <c:v>Exmouth Hospital (-)</c:v>
                </c:pt>
                <c:pt idx="5">
                  <c:v>Victoria Hospital (Sidmouth) (-)</c:v>
                </c:pt>
                <c:pt idx="6">
                  <c:v>Mardon Neuro-Rehabilitation Centre (-)</c:v>
                </c:pt>
                <c:pt idx="7">
                  <c:v>North Devon District Hospital (55)</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1.8825378158606174</c:v>
                </c:pt>
                <c:pt idx="1">
                  <c:v>1.6065522097282088</c:v>
                </c:pt>
                <c:pt idx="2">
                  <c:v>0</c:v>
                </c:pt>
                <c:pt idx="3">
                  <c:v>0</c:v>
                </c:pt>
                <c:pt idx="4">
                  <c:v>0</c:v>
                </c:pt>
                <c:pt idx="5">
                  <c:v>0</c:v>
                </c:pt>
                <c:pt idx="6">
                  <c:v>0</c:v>
                </c:pt>
                <c:pt idx="7">
                  <c:v>2.6433703342182264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(317)</c:v>
                </c:pt>
                <c:pt idx="1">
                  <c:v>Royal Devon &amp; Exeter Hospital (Wonford) (227)</c:v>
                </c:pt>
                <c:pt idx="2">
                  <c:v>South Molton Hospital (-)</c:v>
                </c:pt>
                <c:pt idx="3">
                  <c:v>Tiverton And District Hospital (-)</c:v>
                </c:pt>
                <c:pt idx="4">
                  <c:v>Exmouth Hospital (-)</c:v>
                </c:pt>
                <c:pt idx="5">
                  <c:v>Victoria Hospital (Sidmouth) (-)</c:v>
                </c:pt>
                <c:pt idx="6">
                  <c:v>Mardon Neuro-Rehabilitation Centre (-)</c:v>
                </c:pt>
                <c:pt idx="7">
                  <c:v>North Devon District Hospital (78)</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(317)</c:v>
                </c:pt>
                <c:pt idx="1">
                  <c:v>Royal Devon &amp; Exeter Hospital (Wonford) (227)</c:v>
                </c:pt>
                <c:pt idx="2">
                  <c:v>South Molton Hospital (-)</c:v>
                </c:pt>
                <c:pt idx="3">
                  <c:v>Tiverton And District Hospital (-)</c:v>
                </c:pt>
                <c:pt idx="4">
                  <c:v>Exmouth Hospital (-)</c:v>
                </c:pt>
                <c:pt idx="5">
                  <c:v>Victoria Hospital (Sidmouth) (-)</c:v>
                </c:pt>
                <c:pt idx="6">
                  <c:v>Mardon Neuro-Rehabilitation Centre (-)</c:v>
                </c:pt>
                <c:pt idx="7">
                  <c:v>North Devon District Hospital (78)</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(317)</c:v>
                </c:pt>
                <c:pt idx="1">
                  <c:v>Royal Devon &amp; Exeter Hospital (Wonford) (227)</c:v>
                </c:pt>
                <c:pt idx="2">
                  <c:v>South Molton Hospital (-)</c:v>
                </c:pt>
                <c:pt idx="3">
                  <c:v>Tiverton And District Hospital (-)</c:v>
                </c:pt>
                <c:pt idx="4">
                  <c:v>Exmouth Hospital (-)</c:v>
                </c:pt>
                <c:pt idx="5">
                  <c:v>Victoria Hospital (Sidmouth) (-)</c:v>
                </c:pt>
                <c:pt idx="6">
                  <c:v>Mardon Neuro-Rehabilitation Centre (-)</c:v>
                </c:pt>
                <c:pt idx="7">
                  <c:v>North Devon District Hospital (78)</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(317)</c:v>
                </c:pt>
                <c:pt idx="1">
                  <c:v>Royal Devon &amp; Exeter Hospital (Wonford) (227)</c:v>
                </c:pt>
                <c:pt idx="2">
                  <c:v>South Molton Hospital (-)</c:v>
                </c:pt>
                <c:pt idx="3">
                  <c:v>Tiverton And District Hospital (-)</c:v>
                </c:pt>
                <c:pt idx="4">
                  <c:v>Exmouth Hospital (-)</c:v>
                </c:pt>
                <c:pt idx="5">
                  <c:v>Victoria Hospital (Sidmouth) (-)</c:v>
                </c:pt>
                <c:pt idx="6">
                  <c:v>Mardon Neuro-Rehabilitation Centre (-)</c:v>
                </c:pt>
                <c:pt idx="7">
                  <c:v>North Devon District Hospital (78)</c:v>
                </c:pt>
              </c:strCache>
            </c:strRef>
          </c:cat>
          <c:val>
            <c:numRef>
              <c:f>Sheet1!$G$2:$G$9</c:f>
              <c:numCache>
                <c:formatCode>0.0;;</c:formatCode>
                <c:ptCount val="8"/>
                <c:pt idx="0">
                  <c:v>6.3502177961899493</c:v>
                </c:pt>
                <c:pt idx="1">
                  <c:v>6.445089145732446</c:v>
                </c:pt>
                <c:pt idx="2">
                  <c:v>0</c:v>
                </c:pt>
                <c:pt idx="3">
                  <c:v>0</c:v>
                </c:pt>
                <c:pt idx="4">
                  <c:v>0</c:v>
                </c:pt>
                <c:pt idx="5">
                  <c:v>0</c:v>
                </c:pt>
                <c:pt idx="6">
                  <c:v>0</c:v>
                </c:pt>
                <c:pt idx="7">
                  <c:v>6.2151773643381931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(317)</c:v>
                </c:pt>
                <c:pt idx="1">
                  <c:v>Royal Devon &amp; Exeter Hospital (Wonford) (227)</c:v>
                </c:pt>
                <c:pt idx="2">
                  <c:v>South Molton Hospital (-)</c:v>
                </c:pt>
                <c:pt idx="3">
                  <c:v>Tiverton And District Hospital (-)</c:v>
                </c:pt>
                <c:pt idx="4">
                  <c:v>Exmouth Hospital (-)</c:v>
                </c:pt>
                <c:pt idx="5">
                  <c:v>Victoria Hospital (Sidmouth) (-)</c:v>
                </c:pt>
                <c:pt idx="6">
                  <c:v>Mardon Neuro-Rehabilitation Centre (-)</c:v>
                </c:pt>
                <c:pt idx="7">
                  <c:v>North Devon District Hospital (78)</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(317)</c:v>
                </c:pt>
                <c:pt idx="1">
                  <c:v>Royal Devon &amp; Exeter Hospital (Wonford) (227)</c:v>
                </c:pt>
                <c:pt idx="2">
                  <c:v>South Molton Hospital (-)</c:v>
                </c:pt>
                <c:pt idx="3">
                  <c:v>Tiverton And District Hospital (-)</c:v>
                </c:pt>
                <c:pt idx="4">
                  <c:v>Exmouth Hospital (-)</c:v>
                </c:pt>
                <c:pt idx="5">
                  <c:v>Victoria Hospital (Sidmouth) (-)</c:v>
                </c:pt>
                <c:pt idx="6">
                  <c:v>Mardon Neuro-Rehabilitation Centre (-)</c:v>
                </c:pt>
                <c:pt idx="7">
                  <c:v>North Devon District Hospital (78)</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(317)</c:v>
                </c:pt>
                <c:pt idx="1">
                  <c:v>Royal Devon &amp; Exeter Hospital (Wonford) (227)</c:v>
                </c:pt>
                <c:pt idx="2">
                  <c:v>South Molton Hospital (-)</c:v>
                </c:pt>
                <c:pt idx="3">
                  <c:v>Tiverton And District Hospital (-)</c:v>
                </c:pt>
                <c:pt idx="4">
                  <c:v>Exmouth Hospital (-)</c:v>
                </c:pt>
                <c:pt idx="5">
                  <c:v>Victoria Hospital (Sidmouth) (-)</c:v>
                </c:pt>
                <c:pt idx="6">
                  <c:v>Mardon Neuro-Rehabilitation Centre (-)</c:v>
                </c:pt>
                <c:pt idx="7">
                  <c:v>North Devon District Hospital (78)</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3.6497822038100507</c:v>
                </c:pt>
                <c:pt idx="1">
                  <c:v>3.554910854267554</c:v>
                </c:pt>
                <c:pt idx="2">
                  <c:v>0</c:v>
                </c:pt>
                <c:pt idx="3">
                  <c:v>0</c:v>
                </c:pt>
                <c:pt idx="4">
                  <c:v>0</c:v>
                </c:pt>
                <c:pt idx="5">
                  <c:v>0</c:v>
                </c:pt>
                <c:pt idx="6">
                  <c:v>0</c:v>
                </c:pt>
                <c:pt idx="7">
                  <c:v>3.7848226356618069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(516)</c:v>
                </c:pt>
                <c:pt idx="1">
                  <c:v>Royal Devon &amp; Exeter Hospital (Wonford) (388)</c:v>
                </c:pt>
                <c:pt idx="2">
                  <c:v>South Molton Hospital (-)</c:v>
                </c:pt>
                <c:pt idx="3">
                  <c:v>Tiverton And District Hospital (-)</c:v>
                </c:pt>
                <c:pt idx="4">
                  <c:v>Exmouth Hospital (-)</c:v>
                </c:pt>
                <c:pt idx="5">
                  <c:v>Victoria Hospital (Sidmouth) (-)</c:v>
                </c:pt>
                <c:pt idx="6">
                  <c:v>Mardon Neuro-Rehabilitation Centre (-)</c:v>
                </c:pt>
                <c:pt idx="7">
                  <c:v>North Devon District Hospital (114)</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(516)</c:v>
                </c:pt>
                <c:pt idx="1">
                  <c:v>Royal Devon &amp; Exeter Hospital (Wonford) (388)</c:v>
                </c:pt>
                <c:pt idx="2">
                  <c:v>South Molton Hospital (-)</c:v>
                </c:pt>
                <c:pt idx="3">
                  <c:v>Tiverton And District Hospital (-)</c:v>
                </c:pt>
                <c:pt idx="4">
                  <c:v>Exmouth Hospital (-)</c:v>
                </c:pt>
                <c:pt idx="5">
                  <c:v>Victoria Hospital (Sidmouth) (-)</c:v>
                </c:pt>
                <c:pt idx="6">
                  <c:v>Mardon Neuro-Rehabilitation Centre (-)</c:v>
                </c:pt>
                <c:pt idx="7">
                  <c:v>North Devon District Hospital (114)</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(516)</c:v>
                </c:pt>
                <c:pt idx="1">
                  <c:v>Royal Devon &amp; Exeter Hospital (Wonford) (388)</c:v>
                </c:pt>
                <c:pt idx="2">
                  <c:v>South Molton Hospital (-)</c:v>
                </c:pt>
                <c:pt idx="3">
                  <c:v>Tiverton And District Hospital (-)</c:v>
                </c:pt>
                <c:pt idx="4">
                  <c:v>Exmouth Hospital (-)</c:v>
                </c:pt>
                <c:pt idx="5">
                  <c:v>Victoria Hospital (Sidmouth) (-)</c:v>
                </c:pt>
                <c:pt idx="6">
                  <c:v>Mardon Neuro-Rehabilitation Centre (-)</c:v>
                </c:pt>
                <c:pt idx="7">
                  <c:v>North Devon District Hospital (114)</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(516)</c:v>
                </c:pt>
                <c:pt idx="1">
                  <c:v>Royal Devon &amp; Exeter Hospital (Wonford) (388)</c:v>
                </c:pt>
                <c:pt idx="2">
                  <c:v>South Molton Hospital (-)</c:v>
                </c:pt>
                <c:pt idx="3">
                  <c:v>Tiverton And District Hospital (-)</c:v>
                </c:pt>
                <c:pt idx="4">
                  <c:v>Exmouth Hospital (-)</c:v>
                </c:pt>
                <c:pt idx="5">
                  <c:v>Victoria Hospital (Sidmouth) (-)</c:v>
                </c:pt>
                <c:pt idx="6">
                  <c:v>Mardon Neuro-Rehabilitation Centre (-)</c:v>
                </c:pt>
                <c:pt idx="7">
                  <c:v>North Devon District Hospital (114)</c:v>
                </c:pt>
              </c:strCache>
            </c:strRef>
          </c:cat>
          <c:val>
            <c:numRef>
              <c:f>Sheet1!$G$2:$G$9</c:f>
              <c:numCache>
                <c:formatCode>0.0;;</c:formatCode>
                <c:ptCount val="8"/>
                <c:pt idx="0">
                  <c:v>0</c:v>
                </c:pt>
                <c:pt idx="1">
                  <c:v>9.3707079773106781</c:v>
                </c:pt>
                <c:pt idx="2">
                  <c:v>0</c:v>
                </c:pt>
                <c:pt idx="3">
                  <c:v>0</c:v>
                </c:pt>
                <c:pt idx="4">
                  <c:v>0</c:v>
                </c:pt>
                <c:pt idx="5">
                  <c:v>0</c:v>
                </c:pt>
                <c:pt idx="6">
                  <c:v>0</c:v>
                </c:pt>
                <c:pt idx="7">
                  <c:v>9.4023451726993681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(516)</c:v>
                </c:pt>
                <c:pt idx="1">
                  <c:v>Royal Devon &amp; Exeter Hospital (Wonford) (388)</c:v>
                </c:pt>
                <c:pt idx="2">
                  <c:v>South Molton Hospital (-)</c:v>
                </c:pt>
                <c:pt idx="3">
                  <c:v>Tiverton And District Hospital (-)</c:v>
                </c:pt>
                <c:pt idx="4">
                  <c:v>Exmouth Hospital (-)</c:v>
                </c:pt>
                <c:pt idx="5">
                  <c:v>Victoria Hospital (Sidmouth) (-)</c:v>
                </c:pt>
                <c:pt idx="6">
                  <c:v>Mardon Neuro-Rehabilitation Centre (-)</c:v>
                </c:pt>
                <c:pt idx="7">
                  <c:v>North Devon District Hospital (114)</c:v>
                </c:pt>
              </c:strCache>
            </c:strRef>
          </c:cat>
          <c:val>
            <c:numRef>
              <c:f>Sheet1!$H$2:$H$9</c:f>
              <c:numCache>
                <c:formatCode>0.0;;</c:formatCode>
                <c:ptCount val="8"/>
                <c:pt idx="0">
                  <c:v>9.3470886816474241</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(516)</c:v>
                </c:pt>
                <c:pt idx="1">
                  <c:v>Royal Devon &amp; Exeter Hospital (Wonford) (388)</c:v>
                </c:pt>
                <c:pt idx="2">
                  <c:v>South Molton Hospital (-)</c:v>
                </c:pt>
                <c:pt idx="3">
                  <c:v>Tiverton And District Hospital (-)</c:v>
                </c:pt>
                <c:pt idx="4">
                  <c:v>Exmouth Hospital (-)</c:v>
                </c:pt>
                <c:pt idx="5">
                  <c:v>Victoria Hospital (Sidmouth) (-)</c:v>
                </c:pt>
                <c:pt idx="6">
                  <c:v>Mardon Neuro-Rehabilitation Centre (-)</c:v>
                </c:pt>
                <c:pt idx="7">
                  <c:v>North Devon District Hospital (114)</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(516)</c:v>
                </c:pt>
                <c:pt idx="1">
                  <c:v>Royal Devon &amp; Exeter Hospital (Wonford) (388)</c:v>
                </c:pt>
                <c:pt idx="2">
                  <c:v>South Molton Hospital (-)</c:v>
                </c:pt>
                <c:pt idx="3">
                  <c:v>Tiverton And District Hospital (-)</c:v>
                </c:pt>
                <c:pt idx="4">
                  <c:v>Exmouth Hospital (-)</c:v>
                </c:pt>
                <c:pt idx="5">
                  <c:v>Victoria Hospital (Sidmouth) (-)</c:v>
                </c:pt>
                <c:pt idx="6">
                  <c:v>Mardon Neuro-Rehabilitation Centre (-)</c:v>
                </c:pt>
                <c:pt idx="7">
                  <c:v>North Devon District Hospital (114)</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0.65291131835257588</c:v>
                </c:pt>
                <c:pt idx="1">
                  <c:v>0.62929202268932194</c:v>
                </c:pt>
                <c:pt idx="2">
                  <c:v>0</c:v>
                </c:pt>
                <c:pt idx="3">
                  <c:v>0</c:v>
                </c:pt>
                <c:pt idx="4">
                  <c:v>0</c:v>
                </c:pt>
                <c:pt idx="5">
                  <c:v>0</c:v>
                </c:pt>
                <c:pt idx="6">
                  <c:v>0</c:v>
                </c:pt>
                <c:pt idx="7">
                  <c:v>0.59765482730063191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(507)</c:v>
                </c:pt>
                <c:pt idx="1">
                  <c:v>Royal Devon &amp; Exeter Hospital (Wonford) (379)</c:v>
                </c:pt>
                <c:pt idx="2">
                  <c:v>South Molton Hospital (-)</c:v>
                </c:pt>
                <c:pt idx="3">
                  <c:v>Tiverton And District Hospital (-)</c:v>
                </c:pt>
                <c:pt idx="4">
                  <c:v>Exmouth Hospital (-)</c:v>
                </c:pt>
                <c:pt idx="5">
                  <c:v>Victoria Hospital (Sidmouth) (-)</c:v>
                </c:pt>
                <c:pt idx="6">
                  <c:v>Mardon Neuro-Rehabilitation Centre (-)</c:v>
                </c:pt>
                <c:pt idx="7">
                  <c:v>North Devon District Hospital (114)</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(507)</c:v>
                </c:pt>
                <c:pt idx="1">
                  <c:v>Royal Devon &amp; Exeter Hospital (Wonford) (379)</c:v>
                </c:pt>
                <c:pt idx="2">
                  <c:v>South Molton Hospital (-)</c:v>
                </c:pt>
                <c:pt idx="3">
                  <c:v>Tiverton And District Hospital (-)</c:v>
                </c:pt>
                <c:pt idx="4">
                  <c:v>Exmouth Hospital (-)</c:v>
                </c:pt>
                <c:pt idx="5">
                  <c:v>Victoria Hospital (Sidmouth) (-)</c:v>
                </c:pt>
                <c:pt idx="6">
                  <c:v>Mardon Neuro-Rehabilitation Centre (-)</c:v>
                </c:pt>
                <c:pt idx="7">
                  <c:v>North Devon District Hospital (114)</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(507)</c:v>
                </c:pt>
                <c:pt idx="1">
                  <c:v>Royal Devon &amp; Exeter Hospital (Wonford) (379)</c:v>
                </c:pt>
                <c:pt idx="2">
                  <c:v>South Molton Hospital (-)</c:v>
                </c:pt>
                <c:pt idx="3">
                  <c:v>Tiverton And District Hospital (-)</c:v>
                </c:pt>
                <c:pt idx="4">
                  <c:v>Exmouth Hospital (-)</c:v>
                </c:pt>
                <c:pt idx="5">
                  <c:v>Victoria Hospital (Sidmouth) (-)</c:v>
                </c:pt>
                <c:pt idx="6">
                  <c:v>Mardon Neuro-Rehabilitation Centre (-)</c:v>
                </c:pt>
                <c:pt idx="7">
                  <c:v>North Devon District Hospital (114)</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(507)</c:v>
                </c:pt>
                <c:pt idx="1">
                  <c:v>Royal Devon &amp; Exeter Hospital (Wonford) (379)</c:v>
                </c:pt>
                <c:pt idx="2">
                  <c:v>South Molton Hospital (-)</c:v>
                </c:pt>
                <c:pt idx="3">
                  <c:v>Tiverton And District Hospital (-)</c:v>
                </c:pt>
                <c:pt idx="4">
                  <c:v>Exmouth Hospital (-)</c:v>
                </c:pt>
                <c:pt idx="5">
                  <c:v>Victoria Hospital (Sidmouth) (-)</c:v>
                </c:pt>
                <c:pt idx="6">
                  <c:v>Mardon Neuro-Rehabilitation Centre (-)</c:v>
                </c:pt>
                <c:pt idx="7">
                  <c:v>North Devon District Hospital (114)</c:v>
                </c:pt>
              </c:strCache>
            </c:strRef>
          </c:cat>
          <c:val>
            <c:numRef>
              <c:f>Sheet1!$G$2:$G$9</c:f>
              <c:numCache>
                <c:formatCode>0.0;;</c:formatCode>
                <c:ptCount val="8"/>
                <c:pt idx="0">
                  <c:v>0</c:v>
                </c:pt>
                <c:pt idx="1">
                  <c:v>0</c:v>
                </c:pt>
                <c:pt idx="2">
                  <c:v>0</c:v>
                </c:pt>
                <c:pt idx="3">
                  <c:v>0</c:v>
                </c:pt>
                <c:pt idx="4">
                  <c:v>0</c:v>
                </c:pt>
                <c:pt idx="5">
                  <c:v>0</c:v>
                </c:pt>
                <c:pt idx="6">
                  <c:v>0</c:v>
                </c:pt>
                <c:pt idx="7">
                  <c:v>9.4310730362688275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(507)</c:v>
                </c:pt>
                <c:pt idx="1">
                  <c:v>Royal Devon &amp; Exeter Hospital (Wonford) (379)</c:v>
                </c:pt>
                <c:pt idx="2">
                  <c:v>South Molton Hospital (-)</c:v>
                </c:pt>
                <c:pt idx="3">
                  <c:v>Tiverton And District Hospital (-)</c:v>
                </c:pt>
                <c:pt idx="4">
                  <c:v>Exmouth Hospital (-)</c:v>
                </c:pt>
                <c:pt idx="5">
                  <c:v>Victoria Hospital (Sidmouth) (-)</c:v>
                </c:pt>
                <c:pt idx="6">
                  <c:v>Mardon Neuro-Rehabilitation Centre (-)</c:v>
                </c:pt>
                <c:pt idx="7">
                  <c:v>North Devon District Hospital (114)</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(507)</c:v>
                </c:pt>
                <c:pt idx="1">
                  <c:v>Royal Devon &amp; Exeter Hospital (Wonford) (379)</c:v>
                </c:pt>
                <c:pt idx="2">
                  <c:v>South Molton Hospital (-)</c:v>
                </c:pt>
                <c:pt idx="3">
                  <c:v>Tiverton And District Hospital (-)</c:v>
                </c:pt>
                <c:pt idx="4">
                  <c:v>Exmouth Hospital (-)</c:v>
                </c:pt>
                <c:pt idx="5">
                  <c:v>Victoria Hospital (Sidmouth) (-)</c:v>
                </c:pt>
                <c:pt idx="6">
                  <c:v>Mardon Neuro-Rehabilitation Centre (-)</c:v>
                </c:pt>
                <c:pt idx="7">
                  <c:v>North Devon District Hospital (114)</c:v>
                </c:pt>
              </c:strCache>
            </c:strRef>
          </c:cat>
          <c:val>
            <c:numRef>
              <c:f>Sheet1!$I$2:$I$9</c:f>
              <c:numCache>
                <c:formatCode>0.0;;</c:formatCode>
                <c:ptCount val="8"/>
                <c:pt idx="0">
                  <c:v>9.4671096827710901</c:v>
                </c:pt>
                <c:pt idx="1">
                  <c:v>9.5192225867450588</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(507)</c:v>
                </c:pt>
                <c:pt idx="1">
                  <c:v>Royal Devon &amp; Exeter Hospital (Wonford) (379)</c:v>
                </c:pt>
                <c:pt idx="2">
                  <c:v>South Molton Hospital (-)</c:v>
                </c:pt>
                <c:pt idx="3">
                  <c:v>Tiverton And District Hospital (-)</c:v>
                </c:pt>
                <c:pt idx="4">
                  <c:v>Exmouth Hospital (-)</c:v>
                </c:pt>
                <c:pt idx="5">
                  <c:v>Victoria Hospital (Sidmouth) (-)</c:v>
                </c:pt>
                <c:pt idx="6">
                  <c:v>Mardon Neuro-Rehabilitation Centre (-)</c:v>
                </c:pt>
                <c:pt idx="7">
                  <c:v>North Devon District Hospital (114)</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0.53289031722890989</c:v>
                </c:pt>
                <c:pt idx="1">
                  <c:v>0.48077741325494117</c:v>
                </c:pt>
                <c:pt idx="2">
                  <c:v>0</c:v>
                </c:pt>
                <c:pt idx="3">
                  <c:v>0</c:v>
                </c:pt>
                <c:pt idx="4">
                  <c:v>0</c:v>
                </c:pt>
                <c:pt idx="5">
                  <c:v>0</c:v>
                </c:pt>
                <c:pt idx="6">
                  <c:v>0</c:v>
                </c:pt>
                <c:pt idx="7">
                  <c:v>0.56892696373117246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(519)</c:v>
                </c:pt>
                <c:pt idx="1">
                  <c:v>Royal Devon &amp; Exeter Hospital (Wonford) (389)</c:v>
                </c:pt>
                <c:pt idx="2">
                  <c:v>South Molton Hospital (-)</c:v>
                </c:pt>
                <c:pt idx="3">
                  <c:v>Tiverton And District Hospital (-)</c:v>
                </c:pt>
                <c:pt idx="4">
                  <c:v>Exmouth Hospital (-)</c:v>
                </c:pt>
                <c:pt idx="5">
                  <c:v>Victoria Hospital (Sidmouth) (-)</c:v>
                </c:pt>
                <c:pt idx="6">
                  <c:v>Mardon Neuro-Rehabilitation Centre (-)</c:v>
                </c:pt>
                <c:pt idx="7">
                  <c:v>North Devon District Hospital (116)</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(519)</c:v>
                </c:pt>
                <c:pt idx="1">
                  <c:v>Royal Devon &amp; Exeter Hospital (Wonford) (389)</c:v>
                </c:pt>
                <c:pt idx="2">
                  <c:v>South Molton Hospital (-)</c:v>
                </c:pt>
                <c:pt idx="3">
                  <c:v>Tiverton And District Hospital (-)</c:v>
                </c:pt>
                <c:pt idx="4">
                  <c:v>Exmouth Hospital (-)</c:v>
                </c:pt>
                <c:pt idx="5">
                  <c:v>Victoria Hospital (Sidmouth) (-)</c:v>
                </c:pt>
                <c:pt idx="6">
                  <c:v>Mardon Neuro-Rehabilitation Centre (-)</c:v>
                </c:pt>
                <c:pt idx="7">
                  <c:v>North Devon District Hospital (116)</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(519)</c:v>
                </c:pt>
                <c:pt idx="1">
                  <c:v>Royal Devon &amp; Exeter Hospital (Wonford) (389)</c:v>
                </c:pt>
                <c:pt idx="2">
                  <c:v>South Molton Hospital (-)</c:v>
                </c:pt>
                <c:pt idx="3">
                  <c:v>Tiverton And District Hospital (-)</c:v>
                </c:pt>
                <c:pt idx="4">
                  <c:v>Exmouth Hospital (-)</c:v>
                </c:pt>
                <c:pt idx="5">
                  <c:v>Victoria Hospital (Sidmouth) (-)</c:v>
                </c:pt>
                <c:pt idx="6">
                  <c:v>Mardon Neuro-Rehabilitation Centre (-)</c:v>
                </c:pt>
                <c:pt idx="7">
                  <c:v>North Devon District Hospital (116)</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(519)</c:v>
                </c:pt>
                <c:pt idx="1">
                  <c:v>Royal Devon &amp; Exeter Hospital (Wonford) (389)</c:v>
                </c:pt>
                <c:pt idx="2">
                  <c:v>South Molton Hospital (-)</c:v>
                </c:pt>
                <c:pt idx="3">
                  <c:v>Tiverton And District Hospital (-)</c:v>
                </c:pt>
                <c:pt idx="4">
                  <c:v>Exmouth Hospital (-)</c:v>
                </c:pt>
                <c:pt idx="5">
                  <c:v>Victoria Hospital (Sidmouth) (-)</c:v>
                </c:pt>
                <c:pt idx="6">
                  <c:v>Mardon Neuro-Rehabilitation Centre (-)</c:v>
                </c:pt>
                <c:pt idx="7">
                  <c:v>North Devon District Hospital (116)</c:v>
                </c:pt>
              </c:strCache>
            </c:strRef>
          </c:cat>
          <c:val>
            <c:numRef>
              <c:f>Sheet1!$G$2:$G$9</c:f>
              <c:numCache>
                <c:formatCode>0.0;;</c:formatCode>
                <c:ptCount val="8"/>
                <c:pt idx="0">
                  <c:v>0</c:v>
                </c:pt>
                <c:pt idx="1">
                  <c:v>8.5764484058541779</c:v>
                </c:pt>
                <c:pt idx="2">
                  <c:v>0</c:v>
                </c:pt>
                <c:pt idx="3">
                  <c:v>0</c:v>
                </c:pt>
                <c:pt idx="4">
                  <c:v>0</c:v>
                </c:pt>
                <c:pt idx="5">
                  <c:v>0</c:v>
                </c:pt>
                <c:pt idx="6">
                  <c:v>0</c:v>
                </c:pt>
                <c:pt idx="7">
                  <c:v>8.610724571664667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(519)</c:v>
                </c:pt>
                <c:pt idx="1">
                  <c:v>Royal Devon &amp; Exeter Hospital (Wonford) (389)</c:v>
                </c:pt>
                <c:pt idx="2">
                  <c:v>South Molton Hospital (-)</c:v>
                </c:pt>
                <c:pt idx="3">
                  <c:v>Tiverton And District Hospital (-)</c:v>
                </c:pt>
                <c:pt idx="4">
                  <c:v>Exmouth Hospital (-)</c:v>
                </c:pt>
                <c:pt idx="5">
                  <c:v>Victoria Hospital (Sidmouth) (-)</c:v>
                </c:pt>
                <c:pt idx="6">
                  <c:v>Mardon Neuro-Rehabilitation Centre (-)</c:v>
                </c:pt>
                <c:pt idx="7">
                  <c:v>North Devon District Hospital (116)</c:v>
                </c:pt>
              </c:strCache>
            </c:strRef>
          </c:cat>
          <c:val>
            <c:numRef>
              <c:f>Sheet1!$H$2:$H$9</c:f>
              <c:numCache>
                <c:formatCode>0.0;;</c:formatCode>
                <c:ptCount val="8"/>
                <c:pt idx="0">
                  <c:v>8.5627624113274958</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(519)</c:v>
                </c:pt>
                <c:pt idx="1">
                  <c:v>Royal Devon &amp; Exeter Hospital (Wonford) (389)</c:v>
                </c:pt>
                <c:pt idx="2">
                  <c:v>South Molton Hospital (-)</c:v>
                </c:pt>
                <c:pt idx="3">
                  <c:v>Tiverton And District Hospital (-)</c:v>
                </c:pt>
                <c:pt idx="4">
                  <c:v>Exmouth Hospital (-)</c:v>
                </c:pt>
                <c:pt idx="5">
                  <c:v>Victoria Hospital (Sidmouth) (-)</c:v>
                </c:pt>
                <c:pt idx="6">
                  <c:v>Mardon Neuro-Rehabilitation Centre (-)</c:v>
                </c:pt>
                <c:pt idx="7">
                  <c:v>North Devon District Hospital (116)</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(519)</c:v>
                </c:pt>
                <c:pt idx="1">
                  <c:v>Royal Devon &amp; Exeter Hospital (Wonford) (389)</c:v>
                </c:pt>
                <c:pt idx="2">
                  <c:v>South Molton Hospital (-)</c:v>
                </c:pt>
                <c:pt idx="3">
                  <c:v>Tiverton And District Hospital (-)</c:v>
                </c:pt>
                <c:pt idx="4">
                  <c:v>Exmouth Hospital (-)</c:v>
                </c:pt>
                <c:pt idx="5">
                  <c:v>Victoria Hospital (Sidmouth) (-)</c:v>
                </c:pt>
                <c:pt idx="6">
                  <c:v>Mardon Neuro-Rehabilitation Centre (-)</c:v>
                </c:pt>
                <c:pt idx="7">
                  <c:v>North Devon District Hospital (116)</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1.4372375886725042</c:v>
                </c:pt>
                <c:pt idx="1">
                  <c:v>1.4235515941458221</c:v>
                </c:pt>
                <c:pt idx="2">
                  <c:v>0</c:v>
                </c:pt>
                <c:pt idx="3">
                  <c:v>0</c:v>
                </c:pt>
                <c:pt idx="4">
                  <c:v>0</c:v>
                </c:pt>
                <c:pt idx="5">
                  <c:v>0</c:v>
                </c:pt>
                <c:pt idx="6">
                  <c:v>0</c:v>
                </c:pt>
                <c:pt idx="7">
                  <c:v>1.389275428335333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2">
                  <c:v>6.9663367150920514</c:v>
                </c:pt>
                <c:pt idx="3">
                  <c:v>7.3580368268355487</c:v>
                </c:pt>
                <c:pt idx="4">
                  <c:v>7.447252340178526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6.0319755745689143</c:v>
                </c:pt>
                <c:pt idx="1">
                  <c:v>6.3787406810976508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8.5827449797485542</c:v>
                </c:pt>
                <c:pt idx="1">
                  <c:v>8.5249258414656364</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8.9063587202983854</c:v>
                </c:pt>
                <c:pt idx="1">
                  <c:v>8.878334477328151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9.3959032515186571</c:v>
                </c:pt>
                <c:pt idx="1">
                  <c:v>9.3640886866966078</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0.12895109900030821</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0.45451445067178131</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0.12671523065820445</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1.3228889607567016</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0.12671523065820445</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0.4545144506717822</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0.34240747393887361</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7.905223668396042</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3.8159717184233002</c:v>
                </c:pt>
                <c:pt idx="1">
                  <c:v>3.851278431226596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pt idx="2">
                  <c:v>7.1889407139648291</c:v>
                </c:pt>
                <c:pt idx="3">
                  <c:v>7.302712496507116</c:v>
                </c:pt>
                <c:pt idx="4">
                  <c:v>7.5340988624135434</c:v>
                </c:pt>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2">
                  <c:v>9.2826694586437632</c:v>
                </c:pt>
                <c:pt idx="3">
                  <c:v>9.3332239792803939</c:v>
                </c:pt>
                <c:pt idx="4">
                  <c:v>9.3542274573382507</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2">
                  <c:v>8.5888880460842554</c:v>
                </c:pt>
                <c:pt idx="3">
                  <c:v>8.8671205633735877</c:v>
                </c:pt>
                <c:pt idx="4">
                  <c:v>8.5961913868033211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2">
                  <c:v>8.2072164218147954</c:v>
                </c:pt>
                <c:pt idx="3">
                  <c:v>8.5060908107694644</c:v>
                </c:pt>
                <c:pt idx="4">
                  <c:v>8.2243023369627704</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2">
                  <c:v>9.6461999554958648</c:v>
                </c:pt>
                <c:pt idx="3">
                  <c:v>9.6028591917347796</c:v>
                </c:pt>
                <c:pt idx="4">
                  <c:v>9.5916654343158427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2">
                  <c:v>8.9207978406616419</c:v>
                </c:pt>
                <c:pt idx="3">
                  <c:v>8.8201544278377835</c:v>
                </c:pt>
                <c:pt idx="4">
                  <c:v>8.919116649929375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2">
                  <c:v>9.4312162977206011</c:v>
                </c:pt>
                <c:pt idx="3">
                  <c:v>9.3172512398689218</c:v>
                </c:pt>
                <c:pt idx="4">
                  <c:v>9.3693197219190427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2">
                  <c:v>8.8689385703723254</c:v>
                </c:pt>
                <c:pt idx="3">
                  <c:v>8.6332722493118244</c:v>
                </c:pt>
                <c:pt idx="4">
                  <c:v>8.9903868693726601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2">
                  <c:v>8.9179781813889534</c:v>
                </c:pt>
                <c:pt idx="3">
                  <c:v>8.955410802337969</c:v>
                </c:pt>
                <c:pt idx="4">
                  <c:v>8.8828997481823002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0.12402949989705458</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0.64911898662441558</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0.18096952031593627</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1.8892960176597793</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0.18096952031593538</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0.64911898662441736</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0.31096616259549315</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6.760582207910093</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2">
                  <c:v>9.2054933076884993</c:v>
                </c:pt>
                <c:pt idx="3">
                  <c:v>9.2800520887569444</c:v>
                </c:pt>
                <c:pt idx="4">
                  <c:v>9.1448891721405161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2">
                  <c:v>8.8290370489094219</c:v>
                </c:pt>
                <c:pt idx="3">
                  <c:v>8.8455100592066849</c:v>
                </c:pt>
                <c:pt idx="4">
                  <c:v>8.9699275462031132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2">
                  <c:v>7.4182290036362497</c:v>
                </c:pt>
                <c:pt idx="3">
                  <c:v>7.9909758451137334</c:v>
                </c:pt>
                <c:pt idx="4">
                  <c:v>7.8994746158635829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2">
                  <c:v>8.0180963614433445</c:v>
                </c:pt>
                <c:pt idx="3">
                  <c:v>8.0994716493682564</c:v>
                </c:pt>
                <c:pt idx="4">
                  <c:v>8.1432216658972507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2">
                  <c:v>7.3334404779981179</c:v>
                </c:pt>
                <c:pt idx="3">
                  <c:v>7.1302717508780988</c:v>
                </c:pt>
                <c:pt idx="4">
                  <c:v>7.3872829261195108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2">
                  <c:v>9.0338157550831575</c:v>
                </c:pt>
                <c:pt idx="3">
                  <c:v>8.8583953019495532</c:v>
                </c:pt>
                <c:pt idx="4">
                  <c:v>9.0297877027713653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2">
                  <c:v>7.8813958335888916</c:v>
                </c:pt>
                <c:pt idx="3">
                  <c:v>8.167571353501426</c:v>
                </c:pt>
                <c:pt idx="4">
                  <c:v>7.9635551016560244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2">
                  <c:v>9.5661218096784264</c:v>
                </c:pt>
                <c:pt idx="3">
                  <c:v>9.648237244536972</c:v>
                </c:pt>
                <c:pt idx="4">
                  <c:v>9.5390045480695136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2">
                  <c:v>8.9958366870084436</c:v>
                </c:pt>
                <c:pt idx="3">
                  <c:v>9.1869697973441724</c:v>
                </c:pt>
                <c:pt idx="4">
                  <c:v>8.9922497312830494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2">
                  <c:v>8.4199163057972939</c:v>
                </c:pt>
                <c:pt idx="3">
                  <c:v>8.6100645340395161</c:v>
                </c:pt>
                <c:pt idx="4">
                  <c:v>8.6510062321408121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Bristol and Weston NHS Foundation Trust</c:v>
                </c:pt>
                <c:pt idx="1">
                  <c:v>Salisbury NHS Foundation Trust</c:v>
                </c:pt>
                <c:pt idx="2">
                  <c:v>Royal Cornwall Hospitals NHS Trust</c:v>
                </c:pt>
                <c:pt idx="3">
                  <c:v>Torbay and South Devon NHS Foundation Trust</c:v>
                </c:pt>
                <c:pt idx="4">
                  <c:v>Great Western Hospitals NHS Foundation Trust</c:v>
                </c:pt>
              </c:strCache>
            </c:strRef>
          </c:cat>
          <c:val>
            <c:numRef>
              <c:f>Sheet1!$B$2:$B$6</c:f>
              <c:numCache>
                <c:formatCode>0.0</c:formatCode>
                <c:ptCount val="5"/>
                <c:pt idx="0">
                  <c:v>7.1197277933661374</c:v>
                </c:pt>
                <c:pt idx="1">
                  <c:v>7.2389488664596522</c:v>
                </c:pt>
                <c:pt idx="2">
                  <c:v>7.3226329265425889</c:v>
                </c:pt>
                <c:pt idx="3">
                  <c:v>7.3276653377098482</c:v>
                </c:pt>
                <c:pt idx="4">
                  <c:v>7.3302670482771104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Bristol and Weston NHS Foundation Trust</c:v>
                </c:pt>
                <c:pt idx="1">
                  <c:v>Salisbury NHS Foundation Trust</c:v>
                </c:pt>
                <c:pt idx="2">
                  <c:v>Royal Cornwall Hospitals NHS Trust</c:v>
                </c:pt>
                <c:pt idx="3">
                  <c:v>Torbay and South Devon NHS Foundation Trust</c:v>
                </c:pt>
                <c:pt idx="4">
                  <c:v>Great Western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2">
                  <c:v>7.2028234801045246</c:v>
                </c:pt>
                <c:pt idx="3">
                  <c:v>6.8859808524274326</c:v>
                </c:pt>
                <c:pt idx="4">
                  <c:v>6.8339194298865502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0">
                  <c:v>5.9601458290441931</c:v>
                </c:pt>
                <c:pt idx="1">
                  <c:v>5.6080375971807284</c:v>
                </c:pt>
                <c:pt idx="2">
                  <c:v>5.9706353522765996</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2">
                  <c:v>8.3856726610304868</c:v>
                </c:pt>
                <c:pt idx="3">
                  <c:v>8.9677787192742482</c:v>
                </c:pt>
                <c:pt idx="4">
                  <c:v>8.4380310075631577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2">
                  <c:v>7.0603341875437247</c:v>
                </c:pt>
                <c:pt idx="3">
                  <c:v>7.1388321694248953</c:v>
                </c:pt>
                <c:pt idx="4">
                  <c:v>7.0417833280201068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2">
                  <c:v>7.9557121369615782</c:v>
                </c:pt>
                <c:pt idx="3">
                  <c:v>7.8761703722289917</c:v>
                </c:pt>
                <c:pt idx="4">
                  <c:v>7.833334418980515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1">
                  <c:v>8.9854722369584934</c:v>
                </c:pt>
                <c:pt idx="2">
                  <c:v>9.0406733457619808</c:v>
                </c:pt>
                <c:pt idx="3">
                  <c:v>9.1240665167890977</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2">
                  <c:v>4.6875670363490114</c:v>
                </c:pt>
                <c:pt idx="3">
                  <c:v>4.8613135510856784</c:v>
                </c:pt>
                <c:pt idx="4">
                  <c:v>4.5063830128337496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2">
                  <c:v>6.6779723300454501</c:v>
                </c:pt>
                <c:pt idx="3">
                  <c:v>6.9850266974990252</c:v>
                </c:pt>
                <c:pt idx="4">
                  <c:v>6.8403360112549558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2">
                  <c:v>7.644586812437467</c:v>
                </c:pt>
                <c:pt idx="3">
                  <c:v>7.696349360508254</c:v>
                </c:pt>
                <c:pt idx="4">
                  <c:v>7.7032582344763174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2">
                  <c:v>7.9589150146325496</c:v>
                </c:pt>
                <c:pt idx="3">
                  <c:v>8.4082880760301677</c:v>
                </c:pt>
                <c:pt idx="4">
                  <c:v>8.1174621841393826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Devon University Healthcare NHS Foundation Trust</c:v>
                </c:pt>
                <c:pt idx="1">
                  <c:v>North Bristol NHS Trust</c:v>
                </c:pt>
                <c:pt idx="2">
                  <c:v>University Hospitals Dorset NHS Foundation Trust</c:v>
                </c:pt>
                <c:pt idx="3">
                  <c:v>Gloucestershire Hospitals NHS Foundation Trust</c:v>
                </c:pt>
                <c:pt idx="4">
                  <c:v>University Hospitals Plymouth NHS Trust</c:v>
                </c:pt>
              </c:strCache>
            </c:strRef>
          </c:cat>
          <c:val>
            <c:numRef>
              <c:f>Sheet1!$B$2:$B$6</c:f>
              <c:numCache>
                <c:formatCode>0.0</c:formatCode>
                <c:ptCount val="5"/>
                <c:pt idx="0">
                  <c:v>7.6979563482237774</c:v>
                </c:pt>
                <c:pt idx="1">
                  <c:v>7.6342367824776032</c:v>
                </c:pt>
                <c:pt idx="2">
                  <c:v>7.5417301056701209</c:v>
                </c:pt>
                <c:pt idx="3">
                  <c:v>7.4442719032697271</c:v>
                </c:pt>
                <c:pt idx="4">
                  <c:v>7.3911458645719579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Devon University Healthcare NHS Foundation Trust</c:v>
                </c:pt>
                <c:pt idx="1">
                  <c:v>North Bristol NHS Trust</c:v>
                </c:pt>
                <c:pt idx="2">
                  <c:v>University Hospitals Dorset NHS Foundation Trust</c:v>
                </c:pt>
                <c:pt idx="3">
                  <c:v>Gloucestershire Hospitals NHS Foundation Trust</c:v>
                </c:pt>
                <c:pt idx="4">
                  <c:v>University Hospitals Plymouth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9.4186045718554201</c:v>
                </c:pt>
                <c:pt idx="1">
                  <c:v>9.3470886816474241</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2">
                  <c:v>9.4286954909055734</c:v>
                </c:pt>
                <c:pt idx="3">
                  <c:v>9.4275594419055011</c:v>
                </c:pt>
                <c:pt idx="4">
                  <c:v>9.4671096827710901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2">
                  <c:v>8.4508954932050688</c:v>
                </c:pt>
                <c:pt idx="3">
                  <c:v>8.6079810970336013</c:v>
                </c:pt>
                <c:pt idx="4">
                  <c:v>8.5627624113274958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Sheet1!$K$2:$K$125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0.8</c:v>
                </c:pt>
                <c:pt idx="1">
                  <c:v>0.2</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0.3271011036390461</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0.11111358317950426</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1.160009983131173</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0.11111358317950426</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0.39855295183282902</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1.272495188892294</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3.851278431226596</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0.39352244924750046</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0.18150837143504717</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5.0603176904040481E-2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0.52828995976135218</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5.0603176904040481E-2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0.10193984268705947</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9.3640886866966078</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0.27364657889434696</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0.28026057795498005</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7.813455375836309E-2</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0.81571361298624456</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7.8134553758363978E-2</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0.28026057795498005</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0.16176834327155021</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8.878334477328151</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0.15543966593478942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0.25665769365353963</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7.1554246082698114E-2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0.74701613804734279</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7.1554246082698114E-2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0.25665769365354052</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0.41235871521231715</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8.5249258414656364</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8.7893010746411981E-2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0.15439480382915871</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1.6118597624204867</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0.15439480382915871</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0.55379822208013163</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1.3626317458838297</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6.3787406810976508</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3.8852884063517834E-2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0.25203756404026123</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7.0266188489036097E-2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0.73356900022006855</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7.0266188489036097E-2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0.25203756404026123</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0.26856622068614655</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9.3542274573382507</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5.1525638525439712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0.47111839474921879</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0.15455768146591886</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1.6135601817505387</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0.15455768146591975</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0.55438244734819175</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0.92454927232885709</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7.5340988624135434</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6.5850200196343787</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Salisbury NHS Foundation Trust</c:v>
                </c:pt>
                <c:pt idx="2">
                  <c:v>University Hospitals Dorset NHS Foundation Trust</c:v>
                </c:pt>
                <c:pt idx="3">
                  <c:v>North Bristol NHS Trust</c:v>
                </c:pt>
                <c:pt idx="4">
                  <c:v>Dorset County Hospital NHS Foundation Trust</c:v>
                </c:pt>
              </c:strCache>
            </c:strRef>
          </c:cat>
          <c:val>
            <c:numRef>
              <c:f>Sheet1!$B$2:$B$6</c:f>
              <c:numCache>
                <c:formatCode>0.0</c:formatCode>
                <c:ptCount val="5"/>
                <c:pt idx="0">
                  <c:v>7.5550422577691636</c:v>
                </c:pt>
                <c:pt idx="1">
                  <c:v>7.7757649352560856</c:v>
                </c:pt>
                <c:pt idx="2">
                  <c:v>7.8440517178748914</c:v>
                </c:pt>
                <c:pt idx="3">
                  <c:v>7.8747604802924922</c:v>
                </c:pt>
                <c:pt idx="4">
                  <c:v>7.9282689761131664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Salisbury NHS Foundation Trust</c:v>
                </c:pt>
                <c:pt idx="2">
                  <c:v>University Hospitals Dorset NHS Foundation Trust</c:v>
                </c:pt>
                <c:pt idx="3">
                  <c:v>North Bristol NHS Trust</c:v>
                </c:pt>
                <c:pt idx="4">
                  <c:v>Dorset County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Cornwall Hospitals NHS Trust</c:v>
                </c:pt>
                <c:pt idx="1">
                  <c:v>Royal Devon University Healthcare NHS Foundation Trust</c:v>
                </c:pt>
                <c:pt idx="2">
                  <c:v>Royal United Hospitals Bath NHS Foundation Trust</c:v>
                </c:pt>
                <c:pt idx="3">
                  <c:v>University Hospitals Plymouth NHS Trust</c:v>
                </c:pt>
                <c:pt idx="4">
                  <c:v>Torbay and South Devon NHS Foundation Trust</c:v>
                </c:pt>
              </c:strCache>
            </c:strRef>
          </c:cat>
          <c:val>
            <c:numRef>
              <c:f>Sheet1!$B$2:$B$6</c:f>
              <c:numCache>
                <c:formatCode>0.0</c:formatCode>
                <c:ptCount val="5"/>
                <c:pt idx="0">
                  <c:v>8.39928357378035</c:v>
                </c:pt>
                <c:pt idx="1">
                  <c:v>8.3411719776428921</c:v>
                </c:pt>
                <c:pt idx="2">
                  <c:v>8.2421040326294133</c:v>
                </c:pt>
                <c:pt idx="3">
                  <c:v>8.2266212787965891</c:v>
                </c:pt>
                <c:pt idx="4">
                  <c:v>8.1764720299156082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Cornwall Hospitals NHS Trust</c:v>
                </c:pt>
                <c:pt idx="1">
                  <c:v>Royal Devon University Healthcare NHS Foundation Trust</c:v>
                </c:pt>
                <c:pt idx="2">
                  <c:v>Royal United Hospitals Bath NHS Foundation Trust</c:v>
                </c:pt>
                <c:pt idx="3">
                  <c:v>University Hospitals Plymouth NHS Trust</c:v>
                </c:pt>
                <c:pt idx="4">
                  <c:v>Torbay and South Devon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8.3411719776428921</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5.1625239005736137E-2</c:v>
                </c:pt>
                <c:pt idx="1">
                  <c:v>6.5009560229445526E-2</c:v>
                </c:pt>
                <c:pt idx="2">
                  <c:v>0.2217973231357552</c:v>
                </c:pt>
                <c:pt idx="3">
                  <c:v>0.66156787762906299</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6.7377005687381697E-2</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0.17079185153251331</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4.7615491277554156E-2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0.49709894733955906</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4.7615491277554156E-2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0.17079185153251331</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4.1776023688004926E-3</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9.5916654343158427</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4.6563257023868765E-2</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0.60729070958709386</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0.16930810940812968</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1.7675525486493617</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0.16930810940812879</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0.60729070958709386</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0.49474918657703792</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6.9893153397816663</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0.17780602904414078</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0.42007792971156466</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0.11711458608004044</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1.2226595987247491</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0.11711458608003866</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0.42007792971156555</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0.23825913758834005</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8.3043853903508573</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0.50765419281202817</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0.32414417432024134</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9.0368972328151109E-2</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0.94343920037758622</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9.0368972328150221E-2</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0.32414417432024223</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0.56267109039523255</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8.2243023369627704</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0.33190721445298443</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0.10306026653207301</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1.0759345043191493</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0.10306026653207212</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0.36966653641867708</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0.51024502661662297</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8.5961913868033211</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Bristol and Weston NHS Foundation Trust</c:v>
                </c:pt>
                <c:pt idx="1">
                  <c:v>University Hospitals Plymouth NHS Trust</c:v>
                </c:pt>
                <c:pt idx="2">
                  <c:v>Torbay and South Devon NHS Foundation Trust</c:v>
                </c:pt>
                <c:pt idx="3">
                  <c:v>Somerset NHS Foundation Trust</c:v>
                </c:pt>
                <c:pt idx="4">
                  <c:v>Dorset County Hospital NHS Foundation Trust</c:v>
                </c:pt>
              </c:strCache>
            </c:strRef>
          </c:cat>
          <c:val>
            <c:numRef>
              <c:f>Sheet1!$B$2:$B$6</c:f>
              <c:numCache>
                <c:formatCode>0.0</c:formatCode>
                <c:ptCount val="5"/>
                <c:pt idx="0">
                  <c:v>8.739390405759492</c:v>
                </c:pt>
                <c:pt idx="1">
                  <c:v>8.798266665110706</c:v>
                </c:pt>
                <c:pt idx="2">
                  <c:v>8.80564160919673</c:v>
                </c:pt>
                <c:pt idx="3">
                  <c:v>8.829278114712217</c:v>
                </c:pt>
                <c:pt idx="4">
                  <c:v>8.840206919876282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Bristol and Weston NHS Foundation Trust</c:v>
                </c:pt>
                <c:pt idx="1">
                  <c:v>University Hospitals Plymouth NHS Trust</c:v>
                </c:pt>
                <c:pt idx="2">
                  <c:v>Torbay and South Devon NHS Foundation Trust</c:v>
                </c:pt>
                <c:pt idx="3">
                  <c:v>Somerset NHS Foundation Trust</c:v>
                </c:pt>
                <c:pt idx="4">
                  <c:v>Dorset County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Dorset NHS Foundation Trust</c:v>
                </c:pt>
                <c:pt idx="1">
                  <c:v>Royal Devon University Healthcare NHS Foundation Trust</c:v>
                </c:pt>
                <c:pt idx="2">
                  <c:v>North Bristol NHS Trust</c:v>
                </c:pt>
                <c:pt idx="3">
                  <c:v>Royal United Hospitals Bath NHS Foundation Trust</c:v>
                </c:pt>
                <c:pt idx="4">
                  <c:v>Royal Cornwall Hospitals NHS Trust</c:v>
                </c:pt>
              </c:strCache>
            </c:strRef>
          </c:cat>
          <c:val>
            <c:numRef>
              <c:f>Sheet1!$B$2:$B$6</c:f>
              <c:numCache>
                <c:formatCode>0.0</c:formatCode>
                <c:ptCount val="5"/>
                <c:pt idx="0">
                  <c:v>9.1207169617728834</c:v>
                </c:pt>
                <c:pt idx="1">
                  <c:v>9.0929410804070265</c:v>
                </c:pt>
                <c:pt idx="2">
                  <c:v>9.0555832172820008</c:v>
                </c:pt>
                <c:pt idx="3">
                  <c:v>9.02118845903472</c:v>
                </c:pt>
                <c:pt idx="4">
                  <c:v>8.9376221896078452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Dorset NHS Foundation Trust</c:v>
                </c:pt>
                <c:pt idx="1">
                  <c:v>Royal Devon University Healthcare NHS Foundation Trust</c:v>
                </c:pt>
                <c:pt idx="2">
                  <c:v>North Bristol NHS Trust</c:v>
                </c:pt>
                <c:pt idx="3">
                  <c:v>Royal United Hospitals Bath NHS Foundation Trust</c:v>
                </c:pt>
                <c:pt idx="4">
                  <c:v>Royal Cornwall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9.0929410804070265</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0.22194699524197326</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7.0647808205924534E-2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0.73755305571251739</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7.0647808205924534E-2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0.25340639456747382</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0.1862738386202949</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8.9903868693726601</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3.3752411826359463E-2</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0.20716959435951843</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5.7757333998585736E-2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0.60297834090331293</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5.7757333998585736E-2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0.20716959435951843</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0.18567312876360553</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9.3693197219190427</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0.94455066921606123</c:v>
                </c:pt>
                <c:pt idx="1">
                  <c:v>1.1472275334608029E-2</c:v>
                </c:pt>
                <c:pt idx="2">
                  <c:v>3.8240917782026772E-3</c:v>
                </c:pt>
                <c:pt idx="3">
                  <c:v>1.9120458891013379E-3</c:v>
                </c:pt>
                <c:pt idx="4">
                  <c:v>0</c:v>
                </c:pt>
                <c:pt idx="5">
                  <c:v>3.8240917782026769E-2</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2.7900087875400992E-2</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0.24715508729207336</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6.8904990475605388E-2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0.71935828682738645</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6.8904990475605388E-2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0.24715508729207336</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0.42290432076300988</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8.919116649929375</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Salisbury NHS Foundation Trust</c:v>
                </c:pt>
                <c:pt idx="1">
                  <c:v>Great Western Hospitals NHS Foundation Trust</c:v>
                </c:pt>
                <c:pt idx="2">
                  <c:v>Somerset NHS Foundation Trust</c:v>
                </c:pt>
                <c:pt idx="3">
                  <c:v>University Hospitals Bristol and Weston NHS Foundation Trust</c:v>
                </c:pt>
                <c:pt idx="4">
                  <c:v>Dorset County Hospital NHS Foundation Trust</c:v>
                </c:pt>
              </c:strCache>
            </c:strRef>
          </c:cat>
          <c:val>
            <c:numRef>
              <c:f>Sheet1!$B$2:$B$6</c:f>
              <c:numCache>
                <c:formatCode>0.0</c:formatCode>
                <c:ptCount val="5"/>
                <c:pt idx="0">
                  <c:v>8.1728660674871865</c:v>
                </c:pt>
                <c:pt idx="1">
                  <c:v>8.2903225169023322</c:v>
                </c:pt>
                <c:pt idx="2">
                  <c:v>8.355595492157498</c:v>
                </c:pt>
                <c:pt idx="3">
                  <c:v>8.4085016575355418</c:v>
                </c:pt>
                <c:pt idx="4">
                  <c:v>8.5280668682594385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Salisbury NHS Foundation Trust</c:v>
                </c:pt>
                <c:pt idx="1">
                  <c:v>Great Western Hospitals NHS Foundation Trust</c:v>
                </c:pt>
                <c:pt idx="2">
                  <c:v>Somerset NHS Foundation Trust</c:v>
                </c:pt>
                <c:pt idx="3">
                  <c:v>University Hospitals Bristol and Weston NHS Foundation Trust</c:v>
                </c:pt>
                <c:pt idx="4">
                  <c:v>Dorset County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Cornwall Hospitals NHS Trust</c:v>
                </c:pt>
                <c:pt idx="1">
                  <c:v>Royal Devon University Healthcare NHS Foundation Trust</c:v>
                </c:pt>
                <c:pt idx="2">
                  <c:v>Royal United Hospitals Bath NHS Foundation Trust</c:v>
                </c:pt>
                <c:pt idx="3">
                  <c:v>University Hospitals Dorset NHS Foundation Trust</c:v>
                </c:pt>
                <c:pt idx="4">
                  <c:v>Gloucestershire Hospitals NHS Foundation Trust</c:v>
                </c:pt>
              </c:strCache>
            </c:strRef>
          </c:cat>
          <c:val>
            <c:numRef>
              <c:f>Sheet1!$B$2:$B$6</c:f>
              <c:numCache>
                <c:formatCode>0.0</c:formatCode>
                <c:ptCount val="5"/>
                <c:pt idx="0">
                  <c:v>8.7319309932294864</c:v>
                </c:pt>
                <c:pt idx="1">
                  <c:v>8.7242977705973779</c:v>
                </c:pt>
                <c:pt idx="2">
                  <c:v>8.7141735881936953</c:v>
                </c:pt>
                <c:pt idx="3">
                  <c:v>8.5805526818748561</c:v>
                </c:pt>
                <c:pt idx="4">
                  <c:v>8.5768284733450866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Cornwall Hospitals NHS Trust</c:v>
                </c:pt>
                <c:pt idx="1">
                  <c:v>Royal Devon University Healthcare NHS Foundation Trust</c:v>
                </c:pt>
                <c:pt idx="2">
                  <c:v>Royal United Hospitals Bath NHS Foundation Trust</c:v>
                </c:pt>
                <c:pt idx="3">
                  <c:v>University Hospitals Dorset NHS Foundation Trust</c:v>
                </c:pt>
                <c:pt idx="4">
                  <c:v>Gloucestershire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8.7242977705973779</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0.28456521845266103</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0.3587974195518866</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0.1000300380128456</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1.0442993501562841</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0.10003003801284471</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0.35879741955188749</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0.81608791592600838</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7.8994746158635829</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0.13380566830480678</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0.2689554223816204</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7.4982760907799317E-2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0.78280934451792561</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7.4982760907799317E-2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0.26895542238161951</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0.1476917850276287</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8.9699275462031132</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0.14546514982191638</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0.18582227650492911</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5.1805861384499607E-2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0.54084581444598712</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5.1805861384499607E-2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0.18582227650492911</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0.40570251049757822</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9.1448891721405161</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0.10026423881469348</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0.23331949651102768</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6.5047731208004222E-2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0.67908904944067672</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6.5047731208004222E-2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0.23331949651102768</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0.44256123037378714</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8.8828997481823002</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Salisbury NHS Foundation Trust</c:v>
                </c:pt>
                <c:pt idx="2">
                  <c:v>University Hospitals Bristol and Weston NHS Foundation Trust</c:v>
                </c:pt>
                <c:pt idx="3">
                  <c:v>Somerset NHS Foundation Trust</c:v>
                </c:pt>
                <c:pt idx="4">
                  <c:v>Torbay and South Devon NHS Foundation Trust</c:v>
                </c:pt>
              </c:strCache>
            </c:strRef>
          </c:cat>
          <c:val>
            <c:numRef>
              <c:f>Sheet1!$B$2:$B$6</c:f>
              <c:numCache>
                <c:formatCode>0.0</c:formatCode>
                <c:ptCount val="5"/>
                <c:pt idx="0">
                  <c:v>8.1167770428133146</c:v>
                </c:pt>
                <c:pt idx="1">
                  <c:v>8.1412341308715437</c:v>
                </c:pt>
                <c:pt idx="2">
                  <c:v>8.220130525071097</c:v>
                </c:pt>
                <c:pt idx="3">
                  <c:v>8.2221032111058197</c:v>
                </c:pt>
                <c:pt idx="4">
                  <c:v>8.3096926012180266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Salisbury NHS Foundation Trust</c:v>
                </c:pt>
                <c:pt idx="2">
                  <c:v>University Hospitals Bristol and Weston NHS Foundation Trust</c:v>
                </c:pt>
                <c:pt idx="3">
                  <c:v>Somerset NHS Foundation Trust</c:v>
                </c:pt>
                <c:pt idx="4">
                  <c:v>Torbay and South Devon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Devon University Healthcare NHS Foundation Trust</c:v>
                </c:pt>
                <c:pt idx="1">
                  <c:v>University Hospitals Dorset NHS Foundation Trust</c:v>
                </c:pt>
                <c:pt idx="2">
                  <c:v>Royal Cornwall Hospitals NHS Trust</c:v>
                </c:pt>
                <c:pt idx="3">
                  <c:v>Gloucestershire Hospitals NHS Foundation Trust</c:v>
                </c:pt>
                <c:pt idx="4">
                  <c:v>North Bristol NHS Trust</c:v>
                </c:pt>
              </c:strCache>
            </c:strRef>
          </c:cat>
          <c:val>
            <c:numRef>
              <c:f>Sheet1!$B$2:$B$6</c:f>
              <c:numCache>
                <c:formatCode>0.0</c:formatCode>
                <c:ptCount val="5"/>
                <c:pt idx="0">
                  <c:v>8.5294439868482197</c:v>
                </c:pt>
                <c:pt idx="1">
                  <c:v>8.431506008547716</c:v>
                </c:pt>
                <c:pt idx="2">
                  <c:v>8.4200144578076372</c:v>
                </c:pt>
                <c:pt idx="3">
                  <c:v>8.4086094198522954</c:v>
                </c:pt>
                <c:pt idx="4">
                  <c:v>8.4000800361247006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Devon University Healthcare NHS Foundation Trust</c:v>
                </c:pt>
                <c:pt idx="1">
                  <c:v>University Hospitals Dorset NHS Foundation Trust</c:v>
                </c:pt>
                <c:pt idx="2">
                  <c:v>Royal Cornwall Hospitals NHS Trust</c:v>
                </c:pt>
                <c:pt idx="3">
                  <c:v>Gloucestershire Hospitals NHS Foundation Trust</c:v>
                </c:pt>
                <c:pt idx="4">
                  <c:v>North Bristol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0.28820116054158612</c:v>
                </c:pt>
                <c:pt idx="1">
                  <c:v>1.353965183752418E-2</c:v>
                </c:pt>
                <c:pt idx="2">
                  <c:v>0.6441005802707932</c:v>
                </c:pt>
                <c:pt idx="3">
                  <c:v>1.9342359767891681E-3</c:v>
                </c:pt>
                <c:pt idx="4">
                  <c:v>1.9342359767891681E-3</c:v>
                </c:pt>
                <c:pt idx="5">
                  <c:v>3.868471953578337E-3</c:v>
                </c:pt>
                <c:pt idx="6">
                  <c:v>0</c:v>
                </c:pt>
                <c:pt idx="7">
                  <c:v>1.9342359767891681E-2</c:v>
                </c:pt>
                <c:pt idx="8">
                  <c:v>2.707930367504836E-2</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8.5294439868482197</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0.25262214506696257</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0.31657017068290028</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8.8257396741294514E-2</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0.92139465199026827</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8.8257396741294514E-2</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0.31657017068289939</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0.66717465686845401</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7.9635551016560244</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0.21190455804907771</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5.9395758552023281E-2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0.62008325988992752</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5.9395758552023281E-2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0.21304645408668677</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0.31812260338719867</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9.0297877027713653</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0.15768723077143498</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0.26618778717763014</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7.4211164905223725E-2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0.77475399214497287</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7.4211164905223725E-2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0.26618778717763014</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0.57901721907311376</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7.3872829261195108</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0.2217705534016865</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0.25228915640740457</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7.0336330559958249E-2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0.73430127345057095</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7.0336330559959137E-2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0.25228915640740368</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0.65543300415152217</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8.1432216658972507</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0.34023127083306282</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0.2286206937033759</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6.3737740115950459E-2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0.665412929014078</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6.3737740115950459E-2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0.22862069370337501</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0.68809270927896904</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8.6510062321408121</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0.3402825451589564</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0.17793474433514334</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4.9606876386903309E-2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0.51788872425974475</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4.9606876386903309E-2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0.17793474433514334</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0.3707094140376217</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8.9922497312830494</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5.4705406121268396E-2</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0.13139496241512383</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3.6631933143489448E-2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0.38243216474437602</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3.6631933143489448E-2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0.13139496241512383</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8.2922280070448551E-2</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9.5390045480695136</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pt idx="0">
                  <c:v>8.3410145355776475</c:v>
                </c:pt>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4</c:v>
                </c:pt>
                <c:pt idx="2">
                  <c:v>7</c:v>
                </c:pt>
                <c:pt idx="3">
                  <c:v>35</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9.3614161522142396</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6.749281480414818</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pt idx="0">
                  <c:v>8.644413467722444</c:v>
                </c:pt>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Somerset NHS Foundation Trust</c:v>
                </c:pt>
                <c:pt idx="2">
                  <c:v>Salisbury NHS Foundation Trust</c:v>
                </c:pt>
                <c:pt idx="3">
                  <c:v>University Hospitals Plymouth NHS Trust</c:v>
                </c:pt>
                <c:pt idx="4">
                  <c:v>North Bristol NHS Trust</c:v>
                </c:pt>
              </c:strCache>
            </c:strRef>
          </c:cat>
          <c:val>
            <c:numRef>
              <c:f>Sheet1!$B$2:$B$6</c:f>
              <c:numCache>
                <c:formatCode>0.0</c:formatCode>
                <c:ptCount val="5"/>
                <c:pt idx="0">
                  <c:v>5.8128037638692271</c:v>
                </c:pt>
                <c:pt idx="1">
                  <c:v>6.3500179377248323</c:v>
                </c:pt>
                <c:pt idx="2">
                  <c:v>6.5631469482775273</c:v>
                </c:pt>
                <c:pt idx="3">
                  <c:v>6.6924289281551266</c:v>
                </c:pt>
                <c:pt idx="4">
                  <c:v>6.7744810736052141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Somerset NHS Foundation Trust</c:v>
                </c:pt>
                <c:pt idx="2">
                  <c:v>Salisbury NHS Foundation Trust</c:v>
                </c:pt>
                <c:pt idx="3">
                  <c:v>University Hospitals Plymouth NHS Trust</c:v>
                </c:pt>
                <c:pt idx="4">
                  <c:v>North Bristol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Cornwall Hospitals NHS Trust</c:v>
                </c:pt>
                <c:pt idx="1">
                  <c:v>University Hospitals Dorset NHS Foundation Trust</c:v>
                </c:pt>
                <c:pt idx="2">
                  <c:v>Royal United Hospitals Bath NHS Foundation Trust</c:v>
                </c:pt>
                <c:pt idx="3">
                  <c:v>Torbay and South Devon NHS Foundation Trust</c:v>
                </c:pt>
                <c:pt idx="4">
                  <c:v>University Hospitals Bristol and Weston NHS Foundation Trust</c:v>
                </c:pt>
              </c:strCache>
            </c:strRef>
          </c:cat>
          <c:val>
            <c:numRef>
              <c:f>Sheet1!$B$2:$B$6</c:f>
              <c:numCache>
                <c:formatCode>0.0</c:formatCode>
                <c:ptCount val="5"/>
                <c:pt idx="0">
                  <c:v>7.555504756250027</c:v>
                </c:pt>
                <c:pt idx="1">
                  <c:v>7.4930204207438171</c:v>
                </c:pt>
                <c:pt idx="2">
                  <c:v>7.2984040199676086</c:v>
                </c:pt>
                <c:pt idx="3">
                  <c:v>7.1581106043510028</c:v>
                </c:pt>
                <c:pt idx="4">
                  <c:v>7.1280715201043376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Cornwall Hospitals NHS Trust</c:v>
                </c:pt>
                <c:pt idx="1">
                  <c:v>University Hospitals Dorset NHS Foundation Trust</c:v>
                </c:pt>
                <c:pt idx="2">
                  <c:v>Royal United Hospitals Bath NHS Foundation Trust</c:v>
                </c:pt>
                <c:pt idx="3">
                  <c:v>Torbay and South Devon NHS Foundation Trust</c:v>
                </c:pt>
                <c:pt idx="4">
                  <c:v>University Hospitals Bristol and Weston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Your Trust</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Sheet1!$K$2:$K$103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7.0627042158351587</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5.49609226705988</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0.28061154512125341</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0.55551297157963297</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0.15487286316925086</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1.6168506338438258</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0.15487286316925086</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0.55551297157963297</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0.37933260388739498</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7.3416242194620613</c:v>
                </c:pt>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pt idx="0">
                  <c:v>7.2955149638519314</c:v>
                </c:pt>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4.8957230816639417</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0.25510682429041509</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0.59860394825058005</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0.16688630529430526</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1.7422692586245496</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0.16688630529430526</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0.59860394825058005</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0.23538434933097108</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6.7837842122082561</c:v>
                </c:pt>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pt idx="0">
                  <c:v>6.7874547888115169</c:v>
                </c:pt>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Bristol and Weston NHS Foundation Trust</c:v>
                </c:pt>
                <c:pt idx="1">
                  <c:v>Great Western Hospitals NHS Foundation Trust</c:v>
                </c:pt>
                <c:pt idx="2">
                  <c:v>Royal United Hospitals Bath NHS Foundation Trust</c:v>
                </c:pt>
                <c:pt idx="3">
                  <c:v>Dorset County Hospital NHS Foundation Trust</c:v>
                </c:pt>
                <c:pt idx="4">
                  <c:v>Torbay and South Devon NHS Foundation Trust</c:v>
                </c:pt>
              </c:strCache>
            </c:strRef>
          </c:cat>
          <c:val>
            <c:numRef>
              <c:f>Sheet1!$B$2:$B$6</c:f>
              <c:numCache>
                <c:formatCode>0.0</c:formatCode>
                <c:ptCount val="5"/>
                <c:pt idx="0">
                  <c:v>6.5699081930529726</c:v>
                </c:pt>
                <c:pt idx="1">
                  <c:v>6.8424376128144333</c:v>
                </c:pt>
                <c:pt idx="2">
                  <c:v>6.9359763605300282</c:v>
                </c:pt>
                <c:pt idx="3">
                  <c:v>7.0182388495334127</c:v>
                </c:pt>
                <c:pt idx="4">
                  <c:v>7.0192537057505726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Bristol and Weston NHS Foundation Trust</c:v>
                </c:pt>
                <c:pt idx="1">
                  <c:v>Great Western Hospitals NHS Foundation Trust</c:v>
                </c:pt>
                <c:pt idx="2">
                  <c:v>Royal United Hospitals Bath NHS Foundation Trust</c:v>
                </c:pt>
                <c:pt idx="3">
                  <c:v>Dorset County Hospital NHS Foundation Trust</c:v>
                </c:pt>
                <c:pt idx="4">
                  <c:v>Torbay and South Devon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Dorset NHS Foundation Trust</c:v>
                </c:pt>
                <c:pt idx="1">
                  <c:v>University Hospitals Plymouth NHS Trust</c:v>
                </c:pt>
                <c:pt idx="2">
                  <c:v>Royal Devon University Healthcare NHS Foundation Trust</c:v>
                </c:pt>
                <c:pt idx="3">
                  <c:v>Salisbury NHS Foundation Trust</c:v>
                </c:pt>
                <c:pt idx="4">
                  <c:v>North Bristol NHS Trust</c:v>
                </c:pt>
              </c:strCache>
            </c:strRef>
          </c:cat>
          <c:val>
            <c:numRef>
              <c:f>Sheet1!$B$2:$B$6</c:f>
              <c:numCache>
                <c:formatCode>0.0</c:formatCode>
                <c:ptCount val="5"/>
                <c:pt idx="0">
                  <c:v>7.2119930546449362</c:v>
                </c:pt>
                <c:pt idx="1">
                  <c:v>7.1860846751245901</c:v>
                </c:pt>
                <c:pt idx="2">
                  <c:v>7.1599479356736717</c:v>
                </c:pt>
                <c:pt idx="3">
                  <c:v>7.1453926948885984</c:v>
                </c:pt>
                <c:pt idx="4">
                  <c:v>7.1371854099433216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Dorset NHS Foundation Trust</c:v>
                </c:pt>
                <c:pt idx="1">
                  <c:v>University Hospitals Plymouth NHS Trust</c:v>
                </c:pt>
                <c:pt idx="2">
                  <c:v>Royal Devon University Healthcare NHS Foundation Trust</c:v>
                </c:pt>
                <c:pt idx="3">
                  <c:v>Salisbury NHS Foundation Trust</c:v>
                </c:pt>
                <c:pt idx="4">
                  <c:v>North Bristol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1</c:v>
                </c:pt>
                <c:pt idx="1">
                  <c:v>37</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Your Trust</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7.1599479356736717</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2.4223180325447125E-2</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0.30118648863456965</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8.3968541202718683E-2</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0.87661961100433849</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8.3968541202717795E-2</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0.30118648863457054</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0.81244741128774312</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7.0417833280201068</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1.1347647697001637</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0.47342394539910693</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0.13198705641085429</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1.3779260707788206</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0.13198705641085517</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0.47342394539910693</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0.13655890831898354</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8.4380310075631577</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4.778066704760775E-2</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0.35598111127675125</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9.9244872321939681E-2</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1.0361023321698184</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9.9244872321939681E-2</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0.35598111127675125</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1.0419850710995409</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5.9706353522765996</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0.29113372195526566</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8.7717017565302591E-2</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0.91575317035597692</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8.7717017565302591E-2</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0.3146318863657358</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0.52887044779724945</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6.8339194298865502</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0.29441991312144022</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0.29976170496987642</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8.3571322169433415E-2</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0.87247270087044448</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8.3571322169433415E-2</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0.29976170496987642</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1.3539978819072402</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6.8403360112549558</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0.34037649173207507</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0.10869063488426312</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1.1347147480153357</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0.10869063488426356</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0.38986208643569764</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0.45560130119671349</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4.5063830128337496</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0.10210921363433201</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0.12810789371848053</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3.5715522966720314E-2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0.37286497301788657</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3.5715522966720314E-2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0.12810789371848053</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0.24240329051292697</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9.1240665167890977</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3.5109422404134172E-2</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0.3736066271331806</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0.10415873436508427</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1.0874023520474028</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0.10415873436508605</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0.37360662713317971</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0.61599486603314801</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7.833334418980515</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6.749281480414818</c:v>
                </c:pt>
                <c:pt idx="1">
                  <c:v>6.3787406810976508</c:v>
                </c:pt>
                <c:pt idx="2">
                  <c:v>6.760582207910093</c:v>
                </c:pt>
                <c:pt idx="3" formatCode="General">
                  <c:v>7.833334418980515</c:v>
                </c:pt>
                <c:pt idx="4">
                  <c:v>6.3502177961899493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7.8553173356277179</c:v>
                </c:pt>
                <c:pt idx="1">
                  <c:v>6.5325733279171949</c:v>
                </c:pt>
                <c:pt idx="2">
                  <c:v>6.8928339503528786</c:v>
                </c:pt>
                <c:pt idx="3" formatCode="General">
                  <c:v>7.9251794440750336</c:v>
                </c:pt>
                <c:pt idx="4">
                  <c:v>6.408272257290359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0.44245170862064054</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0.37101664273569579</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0.10343666607915303</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1.0798640619822599</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0.10343666607915303</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0.37101664273569579</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0.42939528467200461</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6.3502177961899493</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0.15155205236328939</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0.351531815533912</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9.8004441934111064E-2</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1.0231524155881928</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9.8004441934110176E-2</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0.351531815533912</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0.34867950743158893</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8.1174621841393826</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0.666018541812889</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0.49237376754258211</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0.1372701251456192</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1.4330805559329347</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0.1372701251456192</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0.49237376754258122</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0.68437046327026962</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7.7032582344763174</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Salisbury NHS Foundation Trust</c:v>
                </c:pt>
                <c:pt idx="1">
                  <c:v>Great Western Hospitals NHS Foundation Trust</c:v>
                </c:pt>
                <c:pt idx="2">
                  <c:v>University Hospitals Dorset NHS Foundation Trust</c:v>
                </c:pt>
                <c:pt idx="3">
                  <c:v>Dorset County Hospital NHS Foundation Trust</c:v>
                </c:pt>
                <c:pt idx="4">
                  <c:v>University Hospitals Plymouth NHS Trust</c:v>
                </c:pt>
              </c:strCache>
            </c:strRef>
          </c:cat>
          <c:val>
            <c:numRef>
              <c:f>Sheet1!$B$2:$B$6</c:f>
              <c:numCache>
                <c:formatCode>0.0</c:formatCode>
                <c:ptCount val="5"/>
                <c:pt idx="0">
                  <c:v>8.9348283064397567</c:v>
                </c:pt>
                <c:pt idx="1">
                  <c:v>8.9376152807884708</c:v>
                </c:pt>
                <c:pt idx="2">
                  <c:v>8.9641268450714406</c:v>
                </c:pt>
                <c:pt idx="3">
                  <c:v>9.0521797537137996</c:v>
                </c:pt>
                <c:pt idx="4">
                  <c:v>9.0732082317551601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Salisbury NHS Foundation Trust</c:v>
                </c:pt>
                <c:pt idx="1">
                  <c:v>Great Western Hospitals NHS Foundation Trust</c:v>
                </c:pt>
                <c:pt idx="2">
                  <c:v>University Hospitals Dorset NHS Foundation Trust</c:v>
                </c:pt>
                <c:pt idx="3">
                  <c:v>Dorset County Hospital NHS Foundation Trust</c:v>
                </c:pt>
                <c:pt idx="4">
                  <c:v>University Hospitals Plymouth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Devon University Healthcare NHS Foundation Trust</c:v>
                </c:pt>
                <c:pt idx="1">
                  <c:v>Gloucestershire Hospitals NHS Foundation Trust</c:v>
                </c:pt>
                <c:pt idx="2">
                  <c:v>North Bristol NHS Trust</c:v>
                </c:pt>
                <c:pt idx="3">
                  <c:v>Royal United Hospitals Bath NHS Foundation Trust</c:v>
                </c:pt>
                <c:pt idx="4">
                  <c:v>Royal Cornwall Hospitals NHS Trust</c:v>
                </c:pt>
              </c:strCache>
            </c:strRef>
          </c:cat>
          <c:val>
            <c:numRef>
              <c:f>Sheet1!$B$2:$B$6</c:f>
              <c:numCache>
                <c:formatCode>0.0</c:formatCode>
                <c:ptCount val="5"/>
                <c:pt idx="0">
                  <c:v>9.3470886816474241</c:v>
                </c:pt>
                <c:pt idx="1">
                  <c:v>9.2479714079444282</c:v>
                </c:pt>
                <c:pt idx="2">
                  <c:v>9.1836967700347483</c:v>
                </c:pt>
                <c:pt idx="3">
                  <c:v>9.1683839038678538</c:v>
                </c:pt>
                <c:pt idx="4">
                  <c:v>9.164895718919766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Devon University Healthcare NHS Foundation Trust</c:v>
                </c:pt>
                <c:pt idx="1">
                  <c:v>Gloucestershire Hospitals NHS Foundation Trust</c:v>
                </c:pt>
                <c:pt idx="2">
                  <c:v>North Bristol NHS Trust</c:v>
                </c:pt>
                <c:pt idx="3">
                  <c:v>Royal United Hospitals Bath NHS Foundation Trust</c:v>
                </c:pt>
                <c:pt idx="4">
                  <c:v>Royal Cornwall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Your Trust</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9.3470886816474241</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0.3630228035019254</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0.19856168422711029</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5.5357513010934056E-2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0.57792455158480394</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5.5357513010934056E-2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0.19856168422711029</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0.23685298137184496</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9.3470886816474241</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Somerset NHS Foundation Trust</c:v>
                </c:pt>
                <c:pt idx="1">
                  <c:v>University Hospitals Plymouth NHS Trust</c:v>
                </c:pt>
                <c:pt idx="2">
                  <c:v>Great Western Hospitals NHS Foundation Trust</c:v>
                </c:pt>
                <c:pt idx="3">
                  <c:v>Torbay and South Devon NHS Foundation Trust</c:v>
                </c:pt>
                <c:pt idx="4">
                  <c:v>Dorset County Hospital NHS Foundation Trust</c:v>
                </c:pt>
              </c:strCache>
            </c:strRef>
          </c:cat>
          <c:val>
            <c:numRef>
              <c:f>Sheet1!$B$2:$B$6</c:f>
              <c:numCache>
                <c:formatCode>0.0</c:formatCode>
                <c:ptCount val="5"/>
                <c:pt idx="0">
                  <c:v>9.0278392127696172</c:v>
                </c:pt>
                <c:pt idx="1">
                  <c:v>9.0722295512892597</c:v>
                </c:pt>
                <c:pt idx="2">
                  <c:v>9.095840857204804</c:v>
                </c:pt>
                <c:pt idx="3">
                  <c:v>9.1235144922061817</c:v>
                </c:pt>
                <c:pt idx="4">
                  <c:v>9.1295900873152949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Somerset NHS Foundation Trust</c:v>
                </c:pt>
                <c:pt idx="1">
                  <c:v>University Hospitals Plymouth NHS Trust</c:v>
                </c:pt>
                <c:pt idx="2">
                  <c:v>Great Western Hospitals NHS Foundation Trust</c:v>
                </c:pt>
                <c:pt idx="3">
                  <c:v>Torbay and South Devon NHS Foundation Trust</c:v>
                </c:pt>
                <c:pt idx="4">
                  <c:v>Dorset County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Devon University Healthcare NHS Foundation Trust</c:v>
                </c:pt>
                <c:pt idx="1">
                  <c:v>Gloucestershire Hospitals NHS Foundation Trust</c:v>
                </c:pt>
                <c:pt idx="2">
                  <c:v>University Hospitals Bristol and Weston NHS Foundation Trust</c:v>
                </c:pt>
                <c:pt idx="3">
                  <c:v>Royal United Hospitals Bath NHS Foundation Trust</c:v>
                </c:pt>
                <c:pt idx="4">
                  <c:v>Royal Cornwall Hospitals NHS Trust</c:v>
                </c:pt>
              </c:strCache>
            </c:strRef>
          </c:cat>
          <c:val>
            <c:numRef>
              <c:f>Sheet1!$B$2:$B$6</c:f>
              <c:numCache>
                <c:formatCode>0.0</c:formatCode>
                <c:ptCount val="5"/>
                <c:pt idx="0">
                  <c:v>9.4671096827710901</c:v>
                </c:pt>
                <c:pt idx="1">
                  <c:v>9.3501882915110208</c:v>
                </c:pt>
                <c:pt idx="2">
                  <c:v>9.2972112302195598</c:v>
                </c:pt>
                <c:pt idx="3">
                  <c:v>9.2575999949772729</c:v>
                </c:pt>
                <c:pt idx="4">
                  <c:v>9.2237409574486122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Devon University Healthcare NHS Foundation Trust</c:v>
                </c:pt>
                <c:pt idx="1">
                  <c:v>Gloucestershire Hospitals NHS Foundation Trust</c:v>
                </c:pt>
                <c:pt idx="2">
                  <c:v>University Hospitals Bristol and Weston NHS Foundation Trust</c:v>
                </c:pt>
                <c:pt idx="3">
                  <c:v>Royal United Hospitals Bath NHS Foundation Trust</c:v>
                </c:pt>
                <c:pt idx="4">
                  <c:v>Royal Cornwall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Your Trust</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Your Trust</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Your Trust</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Your Trust</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Your Trust</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Your Trust</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Your Trust</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Your Trust</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7.0244898544103078</c:v>
                </c:pt>
                <c:pt idx="1">
                  <c:v>9.3614161522142396</c:v>
                </c:pt>
                <c:pt idx="2">
                  <c:v>7.5340988624135434</c:v>
                </c:pt>
                <c:pt idx="3">
                  <c:v>7.447252340178526</c:v>
                </c:pt>
                <c:pt idx="4">
                  <c:v>8.644413467722444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5.6373932418186374</c:v>
                </c:pt>
                <c:pt idx="1">
                  <c:v>8.3932249382655506</c:v>
                </c:pt>
                <c:pt idx="2">
                  <c:v>6.5850200196343787</c:v>
                </c:pt>
                <c:pt idx="3">
                  <c:v>6.6213835006130024</c:v>
                </c:pt>
                <c:pt idx="4">
                  <c:v>7.8636179088490659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0.23220545751449073</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0.16113131732588037</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4.4922206567978407E-2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0.46898143856050822</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4.4922206567978407E-2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0.16113131732588037</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0.28315649019642031</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9.4671096827710901</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Salisbury NHS Foundation Trust</c:v>
                </c:pt>
                <c:pt idx="2">
                  <c:v>Somerset NHS Foundation Trust</c:v>
                </c:pt>
                <c:pt idx="3">
                  <c:v>North Bristol NHS Trust</c:v>
                </c:pt>
                <c:pt idx="4">
                  <c:v>Torbay and South Devon NHS Foundation Trust</c:v>
                </c:pt>
              </c:strCache>
            </c:strRef>
          </c:cat>
          <c:val>
            <c:numRef>
              <c:f>Sheet1!$B$2:$B$6</c:f>
              <c:numCache>
                <c:formatCode>0.0</c:formatCode>
                <c:ptCount val="5"/>
                <c:pt idx="0">
                  <c:v>7.9364282176274008</c:v>
                </c:pt>
                <c:pt idx="1">
                  <c:v>8.0146289154416888</c:v>
                </c:pt>
                <c:pt idx="2">
                  <c:v>8.1840883574778491</c:v>
                </c:pt>
                <c:pt idx="3">
                  <c:v>8.1986326525694651</c:v>
                </c:pt>
                <c:pt idx="4">
                  <c:v>8.2024840563692774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Salisbury NHS Foundation Trust</c:v>
                </c:pt>
                <c:pt idx="2">
                  <c:v>Somerset NHS Foundation Trust</c:v>
                </c:pt>
                <c:pt idx="3">
                  <c:v>North Bristol NHS Trust</c:v>
                </c:pt>
                <c:pt idx="4">
                  <c:v>Torbay and South Devon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Devon University Healthcare NHS Foundation Trust</c:v>
                </c:pt>
                <c:pt idx="1">
                  <c:v>University Hospitals Dorset NHS Foundation Trust</c:v>
                </c:pt>
                <c:pt idx="2">
                  <c:v>Gloucestershire Hospitals NHS Foundation Trust</c:v>
                </c:pt>
                <c:pt idx="3">
                  <c:v>University Hospitals Plymouth NHS Trust</c:v>
                </c:pt>
                <c:pt idx="4">
                  <c:v>Royal Cornwall Hospitals NHS Trust</c:v>
                </c:pt>
              </c:strCache>
            </c:strRef>
          </c:cat>
          <c:val>
            <c:numRef>
              <c:f>Sheet1!$B$2:$B$6</c:f>
              <c:numCache>
                <c:formatCode>0.0</c:formatCode>
                <c:ptCount val="5"/>
                <c:pt idx="0">
                  <c:v>8.5627624113274958</c:v>
                </c:pt>
                <c:pt idx="1">
                  <c:v>8.3249539537482686</c:v>
                </c:pt>
                <c:pt idx="2">
                  <c:v>8.3196090744257436</c:v>
                </c:pt>
                <c:pt idx="3">
                  <c:v>8.3111999350640513</c:v>
                </c:pt>
                <c:pt idx="4">
                  <c:v>8.2829256850422937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Devon University Healthcare NHS Foundation Trust</c:v>
                </c:pt>
                <c:pt idx="1">
                  <c:v>University Hospitals Dorset NHS Foundation Trust</c:v>
                </c:pt>
                <c:pt idx="2">
                  <c:v>Gloucestershire Hospitals NHS Foundation Trust</c:v>
                </c:pt>
                <c:pt idx="3">
                  <c:v>University Hospitals Plymouth NHS Trust</c:v>
                </c:pt>
                <c:pt idx="4">
                  <c:v>Royal Cornwall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Your Trust</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0.101142595072087</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0.25699374967772659</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7.1647935989710199E-2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0.74799424733283448</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7.1647935989711087E-2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0.25699374967772748</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0.55446785577113644</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8.5627624113274958</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(114)</c:v>
                </c:pt>
                <c:pt idx="1">
                  <c:v>Royal Devon &amp; Exeter Hospital (Wonford) (88)</c:v>
                </c:pt>
                <c:pt idx="2">
                  <c:v>South Molton Hospital (-)</c:v>
                </c:pt>
                <c:pt idx="3">
                  <c:v>Tiverton And District Hospital (-)</c:v>
                </c:pt>
                <c:pt idx="4">
                  <c:v>Exmouth Hospital (-)</c:v>
                </c:pt>
                <c:pt idx="5">
                  <c:v>Victoria Hospital (Sidmouth) (-)</c:v>
                </c:pt>
                <c:pt idx="6">
                  <c:v>Mardon Neuro-Rehabilitation Centre (-)</c:v>
                </c:pt>
                <c:pt idx="7">
                  <c:v>North Devon District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(114)</c:v>
                </c:pt>
                <c:pt idx="1">
                  <c:v>Royal Devon &amp; Exeter Hospital (Wonford) (88)</c:v>
                </c:pt>
                <c:pt idx="2">
                  <c:v>South Molton Hospital (-)</c:v>
                </c:pt>
                <c:pt idx="3">
                  <c:v>Tiverton And District Hospital (-)</c:v>
                </c:pt>
                <c:pt idx="4">
                  <c:v>Exmouth Hospital (-)</c:v>
                </c:pt>
                <c:pt idx="5">
                  <c:v>Victoria Hospital (Sidmouth) (-)</c:v>
                </c:pt>
                <c:pt idx="6">
                  <c:v>Mardon Neuro-Rehabilitation Centre (-)</c:v>
                </c:pt>
                <c:pt idx="7">
                  <c:v>North Devon District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(114)</c:v>
                </c:pt>
                <c:pt idx="1">
                  <c:v>Royal Devon &amp; Exeter Hospital (Wonford) (88)</c:v>
                </c:pt>
                <c:pt idx="2">
                  <c:v>South Molton Hospital (-)</c:v>
                </c:pt>
                <c:pt idx="3">
                  <c:v>Tiverton And District Hospital (-)</c:v>
                </c:pt>
                <c:pt idx="4">
                  <c:v>Exmouth Hospital (-)</c:v>
                </c:pt>
                <c:pt idx="5">
                  <c:v>Victoria Hospital (Sidmouth) (-)</c:v>
                </c:pt>
                <c:pt idx="6">
                  <c:v>Mardon Neuro-Rehabilitation Centre (-)</c:v>
                </c:pt>
                <c:pt idx="7">
                  <c:v>North Devon District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(114)</c:v>
                </c:pt>
                <c:pt idx="1">
                  <c:v>Royal Devon &amp; Exeter Hospital (Wonford) (88)</c:v>
                </c:pt>
                <c:pt idx="2">
                  <c:v>South Molton Hospital (-)</c:v>
                </c:pt>
                <c:pt idx="3">
                  <c:v>Tiverton And District Hospital (-)</c:v>
                </c:pt>
                <c:pt idx="4">
                  <c:v>Exmouth Hospital (-)</c:v>
                </c:pt>
                <c:pt idx="5">
                  <c:v>Victoria Hospital (Sidmouth) (-)</c:v>
                </c:pt>
                <c:pt idx="6">
                  <c:v>Mardon Neuro-Rehabilitation Centre (-)</c:v>
                </c:pt>
                <c:pt idx="7">
                  <c:v>North Devon District Hospital (-)</c:v>
                </c:pt>
              </c:strCache>
            </c:strRef>
          </c:cat>
          <c:val>
            <c:numRef>
              <c:f>Sheet1!$G$2:$G$9</c:f>
              <c:numCache>
                <c:formatCode>0.0;;</c:formatCode>
                <c:ptCount val="8"/>
                <c:pt idx="0">
                  <c:v>6.760582207910093</c:v>
                </c:pt>
                <c:pt idx="1">
                  <c:v>6.6817357563154536</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(114)</c:v>
                </c:pt>
                <c:pt idx="1">
                  <c:v>Royal Devon &amp; Exeter Hospital (Wonford) (88)</c:v>
                </c:pt>
                <c:pt idx="2">
                  <c:v>South Molton Hospital (-)</c:v>
                </c:pt>
                <c:pt idx="3">
                  <c:v>Tiverton And District Hospital (-)</c:v>
                </c:pt>
                <c:pt idx="4">
                  <c:v>Exmouth Hospital (-)</c:v>
                </c:pt>
                <c:pt idx="5">
                  <c:v>Victoria Hospital (Sidmouth) (-)</c:v>
                </c:pt>
                <c:pt idx="6">
                  <c:v>Mardon Neuro-Rehabilitation Centre (-)</c:v>
                </c:pt>
                <c:pt idx="7">
                  <c:v>North Devon District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(114)</c:v>
                </c:pt>
                <c:pt idx="1">
                  <c:v>Royal Devon &amp; Exeter Hospital (Wonford) (88)</c:v>
                </c:pt>
                <c:pt idx="2">
                  <c:v>South Molton Hospital (-)</c:v>
                </c:pt>
                <c:pt idx="3">
                  <c:v>Tiverton And District Hospital (-)</c:v>
                </c:pt>
                <c:pt idx="4">
                  <c:v>Exmouth Hospital (-)</c:v>
                </c:pt>
                <c:pt idx="5">
                  <c:v>Victoria Hospital (Sidmouth) (-)</c:v>
                </c:pt>
                <c:pt idx="6">
                  <c:v>Mardon Neuro-Rehabilitation Centre (-)</c:v>
                </c:pt>
                <c:pt idx="7">
                  <c:v>North Devon District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(114)</c:v>
                </c:pt>
                <c:pt idx="1">
                  <c:v>Royal Devon &amp; Exeter Hospital (Wonford) (88)</c:v>
                </c:pt>
                <c:pt idx="2">
                  <c:v>South Molton Hospital (-)</c:v>
                </c:pt>
                <c:pt idx="3">
                  <c:v>Tiverton And District Hospital (-)</c:v>
                </c:pt>
                <c:pt idx="4">
                  <c:v>Exmouth Hospital (-)</c:v>
                </c:pt>
                <c:pt idx="5">
                  <c:v>Victoria Hospital (Sidmouth) (-)</c:v>
                </c:pt>
                <c:pt idx="6">
                  <c:v>Mardon Neuro-Rehabilitation Centre (-)</c:v>
                </c:pt>
                <c:pt idx="7">
                  <c:v>North Devon District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3.239417792089907</c:v>
                </c:pt>
                <c:pt idx="1">
                  <c:v>3.3182642436845464</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(119)</c:v>
                </c:pt>
                <c:pt idx="1">
                  <c:v>Royal Devon &amp; Exeter Hospital (Wonford) (91)</c:v>
                </c:pt>
                <c:pt idx="2">
                  <c:v>South Molton Hospital (-)</c:v>
                </c:pt>
                <c:pt idx="3">
                  <c:v>Tiverton And District Hospital (-)</c:v>
                </c:pt>
                <c:pt idx="4">
                  <c:v>Exmouth Hospital (-)</c:v>
                </c:pt>
                <c:pt idx="5">
                  <c:v>Victoria Hospital (Sidmouth) (-)</c:v>
                </c:pt>
                <c:pt idx="6">
                  <c:v>Mardon Neuro-Rehabilitation Centre (-)</c:v>
                </c:pt>
                <c:pt idx="7">
                  <c:v>North Devon District Hospital (-)</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(119)</c:v>
                </c:pt>
                <c:pt idx="1">
                  <c:v>Royal Devon &amp; Exeter Hospital (Wonford) (91)</c:v>
                </c:pt>
                <c:pt idx="2">
                  <c:v>South Molton Hospital (-)</c:v>
                </c:pt>
                <c:pt idx="3">
                  <c:v>Tiverton And District Hospital (-)</c:v>
                </c:pt>
                <c:pt idx="4">
                  <c:v>Exmouth Hospital (-)</c:v>
                </c:pt>
                <c:pt idx="5">
                  <c:v>Victoria Hospital (Sidmouth) (-)</c:v>
                </c:pt>
                <c:pt idx="6">
                  <c:v>Mardon Neuro-Rehabilitation Centre (-)</c:v>
                </c:pt>
                <c:pt idx="7">
                  <c:v>North Devon District Hospital (-)</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(119)</c:v>
                </c:pt>
                <c:pt idx="1">
                  <c:v>Royal Devon &amp; Exeter Hospital (Wonford) (91)</c:v>
                </c:pt>
                <c:pt idx="2">
                  <c:v>South Molton Hospital (-)</c:v>
                </c:pt>
                <c:pt idx="3">
                  <c:v>Tiverton And District Hospital (-)</c:v>
                </c:pt>
                <c:pt idx="4">
                  <c:v>Exmouth Hospital (-)</c:v>
                </c:pt>
                <c:pt idx="5">
                  <c:v>Victoria Hospital (Sidmouth) (-)</c:v>
                </c:pt>
                <c:pt idx="6">
                  <c:v>Mardon Neuro-Rehabilitation Centre (-)</c:v>
                </c:pt>
                <c:pt idx="7">
                  <c:v>North Devon District Hospital (-)</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(119)</c:v>
                </c:pt>
                <c:pt idx="1">
                  <c:v>Royal Devon &amp; Exeter Hospital (Wonford) (91)</c:v>
                </c:pt>
                <c:pt idx="2">
                  <c:v>South Molton Hospital (-)</c:v>
                </c:pt>
                <c:pt idx="3">
                  <c:v>Tiverton And District Hospital (-)</c:v>
                </c:pt>
                <c:pt idx="4">
                  <c:v>Exmouth Hospital (-)</c:v>
                </c:pt>
                <c:pt idx="5">
                  <c:v>Victoria Hospital (Sidmouth) (-)</c:v>
                </c:pt>
                <c:pt idx="6">
                  <c:v>Mardon Neuro-Rehabilitation Centre (-)</c:v>
                </c:pt>
                <c:pt idx="7">
                  <c:v>North Devon District Hospital (-)</c:v>
                </c:pt>
              </c:strCache>
            </c:strRef>
          </c:cat>
          <c:val>
            <c:numRef>
              <c:f>Sheet1!$G$2:$G$9</c:f>
              <c:numCache>
                <c:formatCode>0.0;;</c:formatCode>
                <c:ptCount val="8"/>
                <c:pt idx="0">
                  <c:v>7.905223668396042</c:v>
                </c:pt>
                <c:pt idx="1">
                  <c:v>7.8710371911268604</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(119)</c:v>
                </c:pt>
                <c:pt idx="1">
                  <c:v>Royal Devon &amp; Exeter Hospital (Wonford) (91)</c:v>
                </c:pt>
                <c:pt idx="2">
                  <c:v>South Molton Hospital (-)</c:v>
                </c:pt>
                <c:pt idx="3">
                  <c:v>Tiverton And District Hospital (-)</c:v>
                </c:pt>
                <c:pt idx="4">
                  <c:v>Exmouth Hospital (-)</c:v>
                </c:pt>
                <c:pt idx="5">
                  <c:v>Victoria Hospital (Sidmouth) (-)</c:v>
                </c:pt>
                <c:pt idx="6">
                  <c:v>Mardon Neuro-Rehabilitation Centre (-)</c:v>
                </c:pt>
                <c:pt idx="7">
                  <c:v>North Devon District Hospital (-)</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(119)</c:v>
                </c:pt>
                <c:pt idx="1">
                  <c:v>Royal Devon &amp; Exeter Hospital (Wonford) (91)</c:v>
                </c:pt>
                <c:pt idx="2">
                  <c:v>South Molton Hospital (-)</c:v>
                </c:pt>
                <c:pt idx="3">
                  <c:v>Tiverton And District Hospital (-)</c:v>
                </c:pt>
                <c:pt idx="4">
                  <c:v>Exmouth Hospital (-)</c:v>
                </c:pt>
                <c:pt idx="5">
                  <c:v>Victoria Hospital (Sidmouth) (-)</c:v>
                </c:pt>
                <c:pt idx="6">
                  <c:v>Mardon Neuro-Rehabilitation Centre (-)</c:v>
                </c:pt>
                <c:pt idx="7">
                  <c:v>North Devon District Hospital (-)</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(119)</c:v>
                </c:pt>
                <c:pt idx="1">
                  <c:v>Royal Devon &amp; Exeter Hospital (Wonford) (91)</c:v>
                </c:pt>
                <c:pt idx="2">
                  <c:v>South Molton Hospital (-)</c:v>
                </c:pt>
                <c:pt idx="3">
                  <c:v>Tiverton And District Hospital (-)</c:v>
                </c:pt>
                <c:pt idx="4">
                  <c:v>Exmouth Hospital (-)</c:v>
                </c:pt>
                <c:pt idx="5">
                  <c:v>Victoria Hospital (Sidmouth) (-)</c:v>
                </c:pt>
                <c:pt idx="6">
                  <c:v>Mardon Neuro-Rehabilitation Centre (-)</c:v>
                </c:pt>
                <c:pt idx="7">
                  <c:v>North Devon District Hospital (-)</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2.094776331603958</c:v>
                </c:pt>
                <c:pt idx="1">
                  <c:v>2.1289628088731396</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(503)</c:v>
                </c:pt>
                <c:pt idx="1">
                  <c:v>Royal Devon &amp; Exeter Hospital (Wonford) (379)</c:v>
                </c:pt>
                <c:pt idx="2">
                  <c:v>South Molton Hospital (-)</c:v>
                </c:pt>
                <c:pt idx="3">
                  <c:v>Tiverton And District Hospital (-)</c:v>
                </c:pt>
                <c:pt idx="4">
                  <c:v>Exmouth Hospital (-)</c:v>
                </c:pt>
                <c:pt idx="5">
                  <c:v>Victoria Hospital (Sidmouth) (-)</c:v>
                </c:pt>
                <c:pt idx="6">
                  <c:v>Mardon Neuro-Rehabilitation Centre (-)</c:v>
                </c:pt>
                <c:pt idx="7">
                  <c:v>North Devon District Hospital (110)</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(503)</c:v>
                </c:pt>
                <c:pt idx="1">
                  <c:v>Royal Devon &amp; Exeter Hospital (Wonford) (379)</c:v>
                </c:pt>
                <c:pt idx="2">
                  <c:v>South Molton Hospital (-)</c:v>
                </c:pt>
                <c:pt idx="3">
                  <c:v>Tiverton And District Hospital (-)</c:v>
                </c:pt>
                <c:pt idx="4">
                  <c:v>Exmouth Hospital (-)</c:v>
                </c:pt>
                <c:pt idx="5">
                  <c:v>Victoria Hospital (Sidmouth) (-)</c:v>
                </c:pt>
                <c:pt idx="6">
                  <c:v>Mardon Neuro-Rehabilitation Centre (-)</c:v>
                </c:pt>
                <c:pt idx="7">
                  <c:v>North Devon District Hospital (110)</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(503)</c:v>
                </c:pt>
                <c:pt idx="1">
                  <c:v>Royal Devon &amp; Exeter Hospital (Wonford) (379)</c:v>
                </c:pt>
                <c:pt idx="2">
                  <c:v>South Molton Hospital (-)</c:v>
                </c:pt>
                <c:pt idx="3">
                  <c:v>Tiverton And District Hospital (-)</c:v>
                </c:pt>
                <c:pt idx="4">
                  <c:v>Exmouth Hospital (-)</c:v>
                </c:pt>
                <c:pt idx="5">
                  <c:v>Victoria Hospital (Sidmouth) (-)</c:v>
                </c:pt>
                <c:pt idx="6">
                  <c:v>Mardon Neuro-Rehabilitation Centre (-)</c:v>
                </c:pt>
                <c:pt idx="7">
                  <c:v>North Devon District Hospital (110)</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(503)</c:v>
                </c:pt>
                <c:pt idx="1">
                  <c:v>Royal Devon &amp; Exeter Hospital (Wonford) (379)</c:v>
                </c:pt>
                <c:pt idx="2">
                  <c:v>South Molton Hospital (-)</c:v>
                </c:pt>
                <c:pt idx="3">
                  <c:v>Tiverton And District Hospital (-)</c:v>
                </c:pt>
                <c:pt idx="4">
                  <c:v>Exmouth Hospital (-)</c:v>
                </c:pt>
                <c:pt idx="5">
                  <c:v>Victoria Hospital (Sidmouth) (-)</c:v>
                </c:pt>
                <c:pt idx="6">
                  <c:v>Mardon Neuro-Rehabilitation Centre (-)</c:v>
                </c:pt>
                <c:pt idx="7">
                  <c:v>North Devon District Hospital (110)</c:v>
                </c:pt>
              </c:strCache>
            </c:strRef>
          </c:cat>
          <c:val>
            <c:numRef>
              <c:f>Sheet1!$G$2:$G$9</c:f>
              <c:numCache>
                <c:formatCode>0.0;;</c:formatCode>
                <c:ptCount val="8"/>
                <c:pt idx="0">
                  <c:v>7.447252340178526</c:v>
                </c:pt>
                <c:pt idx="1">
                  <c:v>7.4813314744784636</c:v>
                </c:pt>
                <c:pt idx="2">
                  <c:v>0</c:v>
                </c:pt>
                <c:pt idx="3">
                  <c:v>0</c:v>
                </c:pt>
                <c:pt idx="4">
                  <c:v>0</c:v>
                </c:pt>
                <c:pt idx="5">
                  <c:v>0</c:v>
                </c:pt>
                <c:pt idx="6">
                  <c:v>0</c:v>
                </c:pt>
                <c:pt idx="7">
                  <c:v>7.1237421381654862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(503)</c:v>
                </c:pt>
                <c:pt idx="1">
                  <c:v>Royal Devon &amp; Exeter Hospital (Wonford) (379)</c:v>
                </c:pt>
                <c:pt idx="2">
                  <c:v>South Molton Hospital (-)</c:v>
                </c:pt>
                <c:pt idx="3">
                  <c:v>Tiverton And District Hospital (-)</c:v>
                </c:pt>
                <c:pt idx="4">
                  <c:v>Exmouth Hospital (-)</c:v>
                </c:pt>
                <c:pt idx="5">
                  <c:v>Victoria Hospital (Sidmouth) (-)</c:v>
                </c:pt>
                <c:pt idx="6">
                  <c:v>Mardon Neuro-Rehabilitation Centre (-)</c:v>
                </c:pt>
                <c:pt idx="7">
                  <c:v>North Devon District Hospital (110)</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(503)</c:v>
                </c:pt>
                <c:pt idx="1">
                  <c:v>Royal Devon &amp; Exeter Hospital (Wonford) (379)</c:v>
                </c:pt>
                <c:pt idx="2">
                  <c:v>South Molton Hospital (-)</c:v>
                </c:pt>
                <c:pt idx="3">
                  <c:v>Tiverton And District Hospital (-)</c:v>
                </c:pt>
                <c:pt idx="4">
                  <c:v>Exmouth Hospital (-)</c:v>
                </c:pt>
                <c:pt idx="5">
                  <c:v>Victoria Hospital (Sidmouth) (-)</c:v>
                </c:pt>
                <c:pt idx="6">
                  <c:v>Mardon Neuro-Rehabilitation Centre (-)</c:v>
                </c:pt>
                <c:pt idx="7">
                  <c:v>North Devon District Hospital (110)</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(503)</c:v>
                </c:pt>
                <c:pt idx="1">
                  <c:v>Royal Devon &amp; Exeter Hospital (Wonford) (379)</c:v>
                </c:pt>
                <c:pt idx="2">
                  <c:v>South Molton Hospital (-)</c:v>
                </c:pt>
                <c:pt idx="3">
                  <c:v>Tiverton And District Hospital (-)</c:v>
                </c:pt>
                <c:pt idx="4">
                  <c:v>Exmouth Hospital (-)</c:v>
                </c:pt>
                <c:pt idx="5">
                  <c:v>Victoria Hospital (Sidmouth) (-)</c:v>
                </c:pt>
                <c:pt idx="6">
                  <c:v>Mardon Neuro-Rehabilitation Centre (-)</c:v>
                </c:pt>
                <c:pt idx="7">
                  <c:v>North Devon District Hospital (110)</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2.552747659821474</c:v>
                </c:pt>
                <c:pt idx="1">
                  <c:v>2.5186685255215364</c:v>
                </c:pt>
                <c:pt idx="2">
                  <c:v>0</c:v>
                </c:pt>
                <c:pt idx="3">
                  <c:v>0</c:v>
                </c:pt>
                <c:pt idx="4">
                  <c:v>0</c:v>
                </c:pt>
                <c:pt idx="5">
                  <c:v>0</c:v>
                </c:pt>
                <c:pt idx="6">
                  <c:v>0</c:v>
                </c:pt>
                <c:pt idx="7">
                  <c:v>2.8762578618345138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(258)</c:v>
                </c:pt>
                <c:pt idx="1">
                  <c:v>Royal Devon &amp; Exeter Hospital (Wonford) (193)</c:v>
                </c:pt>
                <c:pt idx="2">
                  <c:v>South Molton Hospital (-)</c:v>
                </c:pt>
                <c:pt idx="3">
                  <c:v>Tiverton And District Hospital (-)</c:v>
                </c:pt>
                <c:pt idx="4">
                  <c:v>Exmouth Hospital (-)</c:v>
                </c:pt>
                <c:pt idx="5">
                  <c:v>Victoria Hospital (Sidmouth) (-)</c:v>
                </c:pt>
                <c:pt idx="6">
                  <c:v>Mardon Neuro-Rehabilitation Centre (-)</c:v>
                </c:pt>
                <c:pt idx="7">
                  <c:v>North Devon District Hospital (63)</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(258)</c:v>
                </c:pt>
                <c:pt idx="1">
                  <c:v>Royal Devon &amp; Exeter Hospital (Wonford) (193)</c:v>
                </c:pt>
                <c:pt idx="2">
                  <c:v>South Molton Hospital (-)</c:v>
                </c:pt>
                <c:pt idx="3">
                  <c:v>Tiverton And District Hospital (-)</c:v>
                </c:pt>
                <c:pt idx="4">
                  <c:v>Exmouth Hospital (-)</c:v>
                </c:pt>
                <c:pt idx="5">
                  <c:v>Victoria Hospital (Sidmouth) (-)</c:v>
                </c:pt>
                <c:pt idx="6">
                  <c:v>Mardon Neuro-Rehabilitation Centre (-)</c:v>
                </c:pt>
                <c:pt idx="7">
                  <c:v>North Devon District Hospital (63)</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(258)</c:v>
                </c:pt>
                <c:pt idx="1">
                  <c:v>Royal Devon &amp; Exeter Hospital (Wonford) (193)</c:v>
                </c:pt>
                <c:pt idx="2">
                  <c:v>South Molton Hospital (-)</c:v>
                </c:pt>
                <c:pt idx="3">
                  <c:v>Tiverton And District Hospital (-)</c:v>
                </c:pt>
                <c:pt idx="4">
                  <c:v>Exmouth Hospital (-)</c:v>
                </c:pt>
                <c:pt idx="5">
                  <c:v>Victoria Hospital (Sidmouth) (-)</c:v>
                </c:pt>
                <c:pt idx="6">
                  <c:v>Mardon Neuro-Rehabilitation Centre (-)</c:v>
                </c:pt>
                <c:pt idx="7">
                  <c:v>North Devon District Hospital (63)</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(258)</c:v>
                </c:pt>
                <c:pt idx="1">
                  <c:v>Royal Devon &amp; Exeter Hospital (Wonford) (193)</c:v>
                </c:pt>
                <c:pt idx="2">
                  <c:v>South Molton Hospital (-)</c:v>
                </c:pt>
                <c:pt idx="3">
                  <c:v>Tiverton And District Hospital (-)</c:v>
                </c:pt>
                <c:pt idx="4">
                  <c:v>Exmouth Hospital (-)</c:v>
                </c:pt>
                <c:pt idx="5">
                  <c:v>Victoria Hospital (Sidmouth) (-)</c:v>
                </c:pt>
                <c:pt idx="6">
                  <c:v>Mardon Neuro-Rehabilitation Centre (-)</c:v>
                </c:pt>
                <c:pt idx="7">
                  <c:v>North Devon District Hospital (63)</c:v>
                </c:pt>
              </c:strCache>
            </c:strRef>
          </c:cat>
          <c:val>
            <c:numRef>
              <c:f>Sheet1!$G$2:$G$9</c:f>
              <c:numCache>
                <c:formatCode>0.0;;</c:formatCode>
                <c:ptCount val="8"/>
                <c:pt idx="0">
                  <c:v>0</c:v>
                </c:pt>
                <c:pt idx="1">
                  <c:v>0</c:v>
                </c:pt>
                <c:pt idx="2">
                  <c:v>0</c:v>
                </c:pt>
                <c:pt idx="3">
                  <c:v>0</c:v>
                </c:pt>
                <c:pt idx="4">
                  <c:v>0</c:v>
                </c:pt>
                <c:pt idx="5">
                  <c:v>0</c:v>
                </c:pt>
                <c:pt idx="6">
                  <c:v>0</c:v>
                </c:pt>
                <c:pt idx="7">
                  <c:v>6.3185493403945792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(258)</c:v>
                </c:pt>
                <c:pt idx="1">
                  <c:v>Royal Devon &amp; Exeter Hospital (Wonford) (193)</c:v>
                </c:pt>
                <c:pt idx="2">
                  <c:v>South Molton Hospital (-)</c:v>
                </c:pt>
                <c:pt idx="3">
                  <c:v>Tiverton And District Hospital (-)</c:v>
                </c:pt>
                <c:pt idx="4">
                  <c:v>Exmouth Hospital (-)</c:v>
                </c:pt>
                <c:pt idx="5">
                  <c:v>Victoria Hospital (Sidmouth) (-)</c:v>
                </c:pt>
                <c:pt idx="6">
                  <c:v>Mardon Neuro-Rehabilitation Centre (-)</c:v>
                </c:pt>
                <c:pt idx="7">
                  <c:v>North Devon District Hospital (63)</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(258)</c:v>
                </c:pt>
                <c:pt idx="1">
                  <c:v>Royal Devon &amp; Exeter Hospital (Wonford) (193)</c:v>
                </c:pt>
                <c:pt idx="2">
                  <c:v>South Molton Hospital (-)</c:v>
                </c:pt>
                <c:pt idx="3">
                  <c:v>Tiverton And District Hospital (-)</c:v>
                </c:pt>
                <c:pt idx="4">
                  <c:v>Exmouth Hospital (-)</c:v>
                </c:pt>
                <c:pt idx="5">
                  <c:v>Victoria Hospital (Sidmouth) (-)</c:v>
                </c:pt>
                <c:pt idx="6">
                  <c:v>Mardon Neuro-Rehabilitation Centre (-)</c:v>
                </c:pt>
                <c:pt idx="7">
                  <c:v>North Devon District Hospital (63)</c:v>
                </c:pt>
              </c:strCache>
            </c:strRef>
          </c:cat>
          <c:val>
            <c:numRef>
              <c:f>Sheet1!$I$2:$I$9</c:f>
              <c:numCache>
                <c:formatCode>0.0;;</c:formatCode>
                <c:ptCount val="8"/>
                <c:pt idx="0">
                  <c:v>7.0244898544103078</c:v>
                </c:pt>
                <c:pt idx="1">
                  <c:v>7.2135736124172833</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(258)</c:v>
                </c:pt>
                <c:pt idx="1">
                  <c:v>Royal Devon &amp; Exeter Hospital (Wonford) (193)</c:v>
                </c:pt>
                <c:pt idx="2">
                  <c:v>South Molton Hospital (-)</c:v>
                </c:pt>
                <c:pt idx="3">
                  <c:v>Tiverton And District Hospital (-)</c:v>
                </c:pt>
                <c:pt idx="4">
                  <c:v>Exmouth Hospital (-)</c:v>
                </c:pt>
                <c:pt idx="5">
                  <c:v>Victoria Hospital (Sidmouth) (-)</c:v>
                </c:pt>
                <c:pt idx="6">
                  <c:v>Mardon Neuro-Rehabilitation Centre (-)</c:v>
                </c:pt>
                <c:pt idx="7">
                  <c:v>North Devon District Hospital (63)</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2.9755101455896922</c:v>
                </c:pt>
                <c:pt idx="1">
                  <c:v>2.7864263875827167</c:v>
                </c:pt>
                <c:pt idx="2">
                  <c:v>0</c:v>
                </c:pt>
                <c:pt idx="3">
                  <c:v>0</c:v>
                </c:pt>
                <c:pt idx="4">
                  <c:v>0</c:v>
                </c:pt>
                <c:pt idx="5">
                  <c:v>0</c:v>
                </c:pt>
                <c:pt idx="6">
                  <c:v>0</c:v>
                </c:pt>
                <c:pt idx="7">
                  <c:v>3.6814506596054208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(510)</c:v>
                </c:pt>
                <c:pt idx="1">
                  <c:v>Royal Devon &amp; Exeter Hospital (Wonford) (385)</c:v>
                </c:pt>
                <c:pt idx="2">
                  <c:v>South Molton Hospital (-)</c:v>
                </c:pt>
                <c:pt idx="3">
                  <c:v>Tiverton And District Hospital (-)</c:v>
                </c:pt>
                <c:pt idx="4">
                  <c:v>Exmouth Hospital (-)</c:v>
                </c:pt>
                <c:pt idx="5">
                  <c:v>Victoria Hospital (Sidmouth) (-)</c:v>
                </c:pt>
                <c:pt idx="6">
                  <c:v>Mardon Neuro-Rehabilitation Centre (-)</c:v>
                </c:pt>
                <c:pt idx="7">
                  <c:v>North Devon District Hospital (111)</c:v>
                </c:pt>
              </c:strCache>
            </c:strRef>
          </c:cat>
          <c:val>
            <c:numRef>
              <c:f>Sheet1!$D$2:$D$9</c:f>
              <c:numCache>
                <c:formatCode>0.0;;</c:formatCode>
                <c:ptCount val="8"/>
                <c:pt idx="0">
                  <c:v>0</c:v>
                </c:pt>
                <c:pt idx="1">
                  <c:v>0</c:v>
                </c:pt>
                <c:pt idx="2">
                  <c:v>0</c:v>
                </c:pt>
                <c:pt idx="3">
                  <c:v>0</c:v>
                </c:pt>
                <c:pt idx="4">
                  <c:v>0</c:v>
                </c:pt>
                <c:pt idx="5">
                  <c:v>0</c:v>
                </c:pt>
                <c:pt idx="6">
                  <c:v>0</c:v>
                </c:pt>
                <c:pt idx="7">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(510)</c:v>
                </c:pt>
                <c:pt idx="1">
                  <c:v>Royal Devon &amp; Exeter Hospital (Wonford) (385)</c:v>
                </c:pt>
                <c:pt idx="2">
                  <c:v>South Molton Hospital (-)</c:v>
                </c:pt>
                <c:pt idx="3">
                  <c:v>Tiverton And District Hospital (-)</c:v>
                </c:pt>
                <c:pt idx="4">
                  <c:v>Exmouth Hospital (-)</c:v>
                </c:pt>
                <c:pt idx="5">
                  <c:v>Victoria Hospital (Sidmouth) (-)</c:v>
                </c:pt>
                <c:pt idx="6">
                  <c:v>Mardon Neuro-Rehabilitation Centre (-)</c:v>
                </c:pt>
                <c:pt idx="7">
                  <c:v>North Devon District Hospital (111)</c:v>
                </c:pt>
              </c:strCache>
            </c:strRef>
          </c:cat>
          <c:val>
            <c:numRef>
              <c:f>Sheet1!$E$2:$E$9</c:f>
              <c:numCache>
                <c:formatCode>0.0;;</c:formatCode>
                <c:ptCount val="8"/>
                <c:pt idx="0">
                  <c:v>0</c:v>
                </c:pt>
                <c:pt idx="1">
                  <c:v>0</c:v>
                </c:pt>
                <c:pt idx="2">
                  <c:v>0</c:v>
                </c:pt>
                <c:pt idx="3">
                  <c:v>0</c:v>
                </c:pt>
                <c:pt idx="4">
                  <c:v>0</c:v>
                </c:pt>
                <c:pt idx="5">
                  <c:v>0</c:v>
                </c:pt>
                <c:pt idx="6">
                  <c:v>0</c:v>
                </c:pt>
                <c:pt idx="7">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(510)</c:v>
                </c:pt>
                <c:pt idx="1">
                  <c:v>Royal Devon &amp; Exeter Hospital (Wonford) (385)</c:v>
                </c:pt>
                <c:pt idx="2">
                  <c:v>South Molton Hospital (-)</c:v>
                </c:pt>
                <c:pt idx="3">
                  <c:v>Tiverton And District Hospital (-)</c:v>
                </c:pt>
                <c:pt idx="4">
                  <c:v>Exmouth Hospital (-)</c:v>
                </c:pt>
                <c:pt idx="5">
                  <c:v>Victoria Hospital (Sidmouth) (-)</c:v>
                </c:pt>
                <c:pt idx="6">
                  <c:v>Mardon Neuro-Rehabilitation Centre (-)</c:v>
                </c:pt>
                <c:pt idx="7">
                  <c:v>North Devon District Hospital (111)</c:v>
                </c:pt>
              </c:strCache>
            </c:strRef>
          </c:cat>
          <c:val>
            <c:numRef>
              <c:f>Sheet1!$F$2:$F$9</c:f>
              <c:numCache>
                <c:formatCode>0.0;;</c:formatCode>
                <c:ptCount val="8"/>
                <c:pt idx="0">
                  <c:v>0</c:v>
                </c:pt>
                <c:pt idx="1">
                  <c:v>0</c:v>
                </c:pt>
                <c:pt idx="2">
                  <c:v>0</c:v>
                </c:pt>
                <c:pt idx="3">
                  <c:v>0</c:v>
                </c:pt>
                <c:pt idx="4">
                  <c:v>0</c:v>
                </c:pt>
                <c:pt idx="5">
                  <c:v>0</c:v>
                </c:pt>
                <c:pt idx="6">
                  <c:v>0</c:v>
                </c:pt>
                <c:pt idx="7">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(510)</c:v>
                </c:pt>
                <c:pt idx="1">
                  <c:v>Royal Devon &amp; Exeter Hospital (Wonford) (385)</c:v>
                </c:pt>
                <c:pt idx="2">
                  <c:v>South Molton Hospital (-)</c:v>
                </c:pt>
                <c:pt idx="3">
                  <c:v>Tiverton And District Hospital (-)</c:v>
                </c:pt>
                <c:pt idx="4">
                  <c:v>Exmouth Hospital (-)</c:v>
                </c:pt>
                <c:pt idx="5">
                  <c:v>Victoria Hospital (Sidmouth) (-)</c:v>
                </c:pt>
                <c:pt idx="6">
                  <c:v>Mardon Neuro-Rehabilitation Centre (-)</c:v>
                </c:pt>
                <c:pt idx="7">
                  <c:v>North Devon District Hospital (111)</c:v>
                </c:pt>
              </c:strCache>
            </c:strRef>
          </c:cat>
          <c:val>
            <c:numRef>
              <c:f>Sheet1!$G$2:$G$9</c:f>
              <c:numCache>
                <c:formatCode>0.0;;</c:formatCode>
                <c:ptCount val="8"/>
                <c:pt idx="0">
                  <c:v>8.5249258414656364</c:v>
                </c:pt>
                <c:pt idx="1">
                  <c:v>8.4698311986475208</c:v>
                </c:pt>
                <c:pt idx="2">
                  <c:v>0</c:v>
                </c:pt>
                <c:pt idx="3">
                  <c:v>0</c:v>
                </c:pt>
                <c:pt idx="4">
                  <c:v>0</c:v>
                </c:pt>
                <c:pt idx="5">
                  <c:v>0</c:v>
                </c:pt>
                <c:pt idx="6">
                  <c:v>0</c:v>
                </c:pt>
                <c:pt idx="7">
                  <c:v>8.805989496046152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(510)</c:v>
                </c:pt>
                <c:pt idx="1">
                  <c:v>Royal Devon &amp; Exeter Hospital (Wonford) (385)</c:v>
                </c:pt>
                <c:pt idx="2">
                  <c:v>South Molton Hospital (-)</c:v>
                </c:pt>
                <c:pt idx="3">
                  <c:v>Tiverton And District Hospital (-)</c:v>
                </c:pt>
                <c:pt idx="4">
                  <c:v>Exmouth Hospital (-)</c:v>
                </c:pt>
                <c:pt idx="5">
                  <c:v>Victoria Hospital (Sidmouth) (-)</c:v>
                </c:pt>
                <c:pt idx="6">
                  <c:v>Mardon Neuro-Rehabilitation Centre (-)</c:v>
                </c:pt>
                <c:pt idx="7">
                  <c:v>North Devon District Hospital (111)</c:v>
                </c:pt>
              </c:strCache>
            </c:strRef>
          </c:cat>
          <c:val>
            <c:numRef>
              <c:f>Sheet1!$H$2:$H$9</c:f>
              <c:numCache>
                <c:formatCode>0.0;;</c:formatCode>
                <c:ptCount val="8"/>
                <c:pt idx="0">
                  <c:v>0</c:v>
                </c:pt>
                <c:pt idx="1">
                  <c:v>0</c:v>
                </c:pt>
                <c:pt idx="2">
                  <c:v>0</c:v>
                </c:pt>
                <c:pt idx="3">
                  <c:v>0</c:v>
                </c:pt>
                <c:pt idx="4">
                  <c:v>0</c:v>
                </c:pt>
                <c:pt idx="5">
                  <c:v>0</c:v>
                </c:pt>
                <c:pt idx="6">
                  <c:v>0</c:v>
                </c:pt>
                <c:pt idx="7">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(510)</c:v>
                </c:pt>
                <c:pt idx="1">
                  <c:v>Royal Devon &amp; Exeter Hospital (Wonford) (385)</c:v>
                </c:pt>
                <c:pt idx="2">
                  <c:v>South Molton Hospital (-)</c:v>
                </c:pt>
                <c:pt idx="3">
                  <c:v>Tiverton And District Hospital (-)</c:v>
                </c:pt>
                <c:pt idx="4">
                  <c:v>Exmouth Hospital (-)</c:v>
                </c:pt>
                <c:pt idx="5">
                  <c:v>Victoria Hospital (Sidmouth) (-)</c:v>
                </c:pt>
                <c:pt idx="6">
                  <c:v>Mardon Neuro-Rehabilitation Centre (-)</c:v>
                </c:pt>
                <c:pt idx="7">
                  <c:v>North Devon District Hospital (111)</c:v>
                </c:pt>
              </c:strCache>
            </c:strRef>
          </c:cat>
          <c:val>
            <c:numRef>
              <c:f>Sheet1!$I$2:$I$9</c:f>
              <c:numCache>
                <c:formatCode>0.0;;</c:formatCode>
                <c:ptCount val="8"/>
                <c:pt idx="0">
                  <c:v>0</c:v>
                </c:pt>
                <c:pt idx="1">
                  <c:v>0</c:v>
                </c:pt>
                <c:pt idx="2">
                  <c:v>0</c:v>
                </c:pt>
                <c:pt idx="3">
                  <c:v>0</c:v>
                </c:pt>
                <c:pt idx="4">
                  <c:v>0</c:v>
                </c:pt>
                <c:pt idx="5">
                  <c:v>0</c:v>
                </c:pt>
                <c:pt idx="6">
                  <c:v>0</c:v>
                </c:pt>
                <c:pt idx="7">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Your trust (510)</c:v>
                </c:pt>
                <c:pt idx="1">
                  <c:v>Royal Devon &amp; Exeter Hospital (Wonford) (385)</c:v>
                </c:pt>
                <c:pt idx="2">
                  <c:v>South Molton Hospital (-)</c:v>
                </c:pt>
                <c:pt idx="3">
                  <c:v>Tiverton And District Hospital (-)</c:v>
                </c:pt>
                <c:pt idx="4">
                  <c:v>Exmouth Hospital (-)</c:v>
                </c:pt>
                <c:pt idx="5">
                  <c:v>Victoria Hospital (Sidmouth) (-)</c:v>
                </c:pt>
                <c:pt idx="6">
                  <c:v>Mardon Neuro-Rehabilitation Centre (-)</c:v>
                </c:pt>
                <c:pt idx="7">
                  <c:v>North Devon District Hospital (111)</c:v>
                </c:pt>
              </c:strCache>
            </c:strRef>
          </c:cat>
          <c:val>
            <c:numRef>
              <c:f>Sheet1!$J$2:$J$9</c:f>
              <c:numCache>
                <c:formatCode>0.0;;</c:formatCode>
                <c:ptCount val="8"/>
                <c:pt idx="0">
                  <c:v>0</c:v>
                </c:pt>
                <c:pt idx="1">
                  <c:v>0</c:v>
                </c:pt>
                <c:pt idx="2">
                  <c:v>0</c:v>
                </c:pt>
                <c:pt idx="3">
                  <c:v>0</c:v>
                </c:pt>
                <c:pt idx="4">
                  <c:v>0</c:v>
                </c:pt>
                <c:pt idx="5">
                  <c:v>0</c:v>
                </c:pt>
                <c:pt idx="6">
                  <c:v>0</c:v>
                </c:pt>
                <c:pt idx="7">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Sheet1!$C$2:$C$9</c:f>
              <c:numCache>
                <c:formatCode>0.0</c:formatCode>
                <c:ptCount val="8"/>
                <c:pt idx="0">
                  <c:v>1.4750741585343636</c:v>
                </c:pt>
                <c:pt idx="1">
                  <c:v>1.5301688013524792</c:v>
                </c:pt>
                <c:pt idx="2">
                  <c:v>0</c:v>
                </c:pt>
                <c:pt idx="3">
                  <c:v>0</c:v>
                </c:pt>
                <c:pt idx="4">
                  <c:v>0</c:v>
                </c:pt>
                <c:pt idx="5">
                  <c:v>0</c:v>
                </c:pt>
                <c:pt idx="6">
                  <c:v>0</c:v>
                </c:pt>
                <c:pt idx="7">
                  <c:v>1.194010503953848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0.875</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03/08/2025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03/08/2025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29765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RH8 | Royal Devon University Healthcare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29765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RH8 | Royal Devon University Healthcare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RH8 | Royal Devon University Healthcare NHS Foundation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443198"/>
          </a:xfrm>
        </p:spPr>
        <p:txBody>
          <a:bodyPr/>
          <a:lstStyle/>
          <a:p>
            <a:r>
              <a:rPr lang="en-GB" sz="3200">
                <a:latin typeface="Arial" panose="020B0604020202020204" pitchFamily="34" charset="0"/>
                <a:cs typeface="Arial" panose="020B0604020202020204" pitchFamily="34" charset="0"/>
              </a:rPr>
              <a:t>Royal Devon University Healthcare NHS Foundation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3917137900"/>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q8_1. Were you ever prevented from sleeping at night by any of the following? Noise from other patients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 How did you feel about the length of time you were on the waiting list before your admission to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q39. Before you left the hospital, were you given any information about what you should or should not do after leaving the hospital? This includes any verbal, written or online information.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q45. After leaving the hospital, did you get enough support from health or social care services to help you recover or manage your condition? Please include any services from a physiotherapist, community nurse or GP, or assisstance from social services or the voluntary sector.</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4259007485"/>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745153652"/>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q7. Thinking about the location(s) selected at Q6, how long did you wait, in total, before you were admitted onto a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q10. Did the hospital staff explain the reasons for changing wards during the night in a way you could understand?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q5.How long do you feel you had to wait to get to a bed on a ward, after you arrived at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3943968331"/>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2321248978"/>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Q8_6. Were you ever prevented from sleeping at night by any of the following? Room temperature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Q10. Did the hospital staff explain the reasons for changing wards during the night in a way you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Q11. How clean was the hospital room or ward that you were 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Q18. Did you have confidence and trust in the doctors treating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Q24. Thinking about your care and treatment, were you told something by a member of staff that was different to what you had been told by another member of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Q46. Overall, did you feel you were treated with kindness and compassion while you were in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Q48. Overall, how was your experience while you were in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1816461649"/>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4110282072"/>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93179051"/>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Royal Devon University Healthcare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Royal Devon University Healthcare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523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Waiting in the hospital:</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Length of time waited (in another location) before admission to a ward</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Individual needs:</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Staff taking into account patients' individual needs: Accessibility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Explaining change of wards:</a:t>
            </a:r>
            <a:r>
              <a:rPr lang="en-GB" sz="1250">
                <a:solidFill>
                  <a:prstClr val="black"/>
                </a:solidFill>
                <a:latin typeface="Arial"/>
              </a:rPr>
              <a:t> </a:t>
            </a:r>
            <a:r>
              <a:rPr lang="en-GB" sz="1250" b="0">
                <a:solidFill>
                  <a:prstClr val="black"/>
                </a:solidFill>
                <a:latin typeface="Arial"/>
              </a:rPr>
              <a:t>Reasons for changing wards explained in a way they can understand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Wait to get a bed:</a:t>
            </a:r>
            <a:r>
              <a:rPr lang="en-GB" sz="1250">
                <a:solidFill>
                  <a:prstClr val="black"/>
                </a:solidFill>
                <a:latin typeface="Arial"/>
              </a:rPr>
              <a:t> </a:t>
            </a:r>
            <a:r>
              <a:rPr lang="en-GB" sz="1250" b="0">
                <a:solidFill>
                  <a:prstClr val="black"/>
                </a:solidFill>
                <a:latin typeface="Arial"/>
              </a:rPr>
              <a:t>The wait to get a bed on a ward after arrival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Individual needs:</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Staff taking into account patients' individual needs: Cultural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Individual needs</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Staff taking into account patients' individual needs: Dietary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Sleeping:</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Patients being prevented from sleeping at night due to noise from other patients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Waiting list:</a:t>
            </a:r>
            <a:r>
              <a:rPr lang="en-GB" sz="1250">
                <a:solidFill>
                  <a:prstClr val="black"/>
                </a:solidFill>
                <a:latin typeface="Arial"/>
              </a:rPr>
              <a:t> </a:t>
            </a:r>
            <a:r>
              <a:rPr lang="en-GB" sz="1250" b="0" noProof="0">
                <a:solidFill>
                  <a:prstClr val="black"/>
                </a:solidFill>
                <a:latin typeface="Arial"/>
              </a:rPr>
              <a:t>Length of time on waiting list before hospital admission</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Leaving hospital:</a:t>
            </a:r>
            <a:r>
              <a:rPr lang="en-GB" sz="1250">
                <a:solidFill>
                  <a:prstClr val="black"/>
                </a:solidFill>
                <a:latin typeface="Arial"/>
              </a:rPr>
              <a:t> </a:t>
            </a:r>
            <a:r>
              <a:rPr lang="en-GB" sz="1250" b="0">
                <a:solidFill>
                  <a:prstClr val="black"/>
                </a:solidFill>
                <a:latin typeface="Arial"/>
              </a:rPr>
              <a:t>Patients being given information about what they should / should not do after they leave hospital</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Support from health or social care services:</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Patients getting enough support to recover/manage condition after leaving hospital</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169131084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6306081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1391625503"/>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354320368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4246613293"/>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3775787538"/>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2396225241"/>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3834993958"/>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92604044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119024779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5244916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3180092801"/>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189978740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1276449308"/>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681295374"/>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2751017647"/>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1577564859"/>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399906526"/>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127933078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2874490968"/>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161876038"/>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154710059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424285076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4667287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3599308427"/>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220813350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1962805274"/>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763363120"/>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1197629484"/>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3430017324"/>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1748272731"/>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45080995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171903981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4719077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4148093745"/>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8653246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1550423528"/>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4005103105"/>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3984885762"/>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264416547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53075941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93731606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1032581672"/>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277061550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1041898233"/>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2044637961"/>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2771787892"/>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933961854"/>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95782061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168455970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7871522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386611052"/>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105615045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1752016955"/>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3835290068"/>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3548034086"/>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2313182126"/>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162967741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2991693337"/>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2766751863"/>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2950387127"/>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275898613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3808719805"/>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2215097830"/>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1325368873"/>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1755100831"/>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1262601647"/>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361599895"/>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255478332"/>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252026294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1005781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2296184591"/>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190480652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2530632223"/>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279230764"/>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28845774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193063343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0113793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1629830576"/>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70557448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3870942975"/>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995193512"/>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3823797766"/>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3867131591"/>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248718091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2943017648"/>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1200622485"/>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279568040"/>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1571622342"/>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103522925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1141925075"/>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3965467260"/>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1331045926"/>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199231618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386171002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6260980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215283078"/>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328178883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63568887"/>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427879210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164033632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3494077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1483196961"/>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227347230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1428018339"/>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98917650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392779216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2397265587"/>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1532969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275366943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2375643311"/>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360581190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252503205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265939109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173922410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337296736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3500050674"/>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396839224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386381992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166457214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37357657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265182056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250737920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322866116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373475006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332236819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51685343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21226837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212094153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320553883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54201491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63908207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48976780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327658979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283883887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284547796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360488368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149596667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164968823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280395909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327674049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353926478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2741591528"/>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3118731076"/>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4269534230"/>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3796105050"/>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3343434346"/>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60948006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1770819291"/>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323988347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716165989"/>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98275554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829173298"/>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49698125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56721080"/>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330389257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2736758298"/>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215563229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1287471336"/>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140653664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3760160143"/>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202513868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79517731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2676795927"/>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556;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520;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198464538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1456554355"/>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528;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528;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731468094"/>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1251530042"/>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379131241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2911395135"/>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528;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510</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528;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3239175913"/>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4270507291"/>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363791496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663945647"/>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528;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510</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108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53197135"/>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495483292"/>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572;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530;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684372673"/>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12448670"/>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215815485"/>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367;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994761109"/>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425926450"/>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793480677"/>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339;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303;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287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033879292"/>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544;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507;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471163832"/>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19603958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127134870"/>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06725454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532;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584;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539;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569649199"/>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0</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2437994399"/>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3388552541"/>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80%</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45%</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523</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80%</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45%</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20%</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2990068260"/>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2401713725"/>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3886808016"/>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92377180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359981704"/>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582;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529;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8286695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756216430"/>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28875589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540;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582;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537;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924513343"/>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19283443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969446767"/>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27140749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580;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530;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584;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531;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571918900"/>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16943096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54183744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514;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31245809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549;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517;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164701557"/>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44136689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68572532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568;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519;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71975082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791421856"/>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34715776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51816411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576;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526;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9073673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10558649"/>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98941689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94798244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528;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38643312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67465701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572;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523;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389;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336;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1404893839"/>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2821207610"/>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4040733063"/>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449025114"/>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29733933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38921480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232;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182;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42089315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588;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532;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062727950"/>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47557387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48484761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540;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385;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853313129"/>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1380923572"/>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50607542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10585690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2874312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501;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176327004"/>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04492793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96081106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518;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64691469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318;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265;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060623212"/>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758512648"/>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532;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419401806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359124599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383263329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587;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529;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507</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07052873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13703852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584;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533;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2091667370"/>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322347868"/>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Q7. Thinking about the location(s) selected at Q6, how long did you wait, in total, before you were admitted onto a ward?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Q8_4. Were you ever prevented from sleeping at night by any of the following? Hospital lighting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Q30. Were you able to get a member of staff to help you when you needed attention?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Q47. Overall, did you feel you were treated with respect and dignity while you were in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10913</TotalTime>
  <Words>16133</Words>
  <Application>Microsoft Office PowerPoint</Application>
  <PresentationFormat>Widescreen</PresentationFormat>
  <Paragraphs>2018</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Royal Devon University Healthcare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2025-08-03T03:09:35Z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